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57" r:id="rId3"/>
    <p:sldId id="270" r:id="rId4"/>
    <p:sldId id="269" r:id="rId5"/>
    <p:sldId id="262" r:id="rId6"/>
    <p:sldId id="258" r:id="rId7"/>
    <p:sldId id="272" r:id="rId8"/>
    <p:sldId id="259"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1333D8-FCBC-34D5-8945-C0217F166CE5}" name="Lara Bouck" initials="LB" userId="S::lara.bouck@metroplanorlando.gov::914204c0-d549-44d0-b060-2f1d86bc77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C9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3729" autoAdjust="0"/>
  </p:normalViewPr>
  <p:slideViewPr>
    <p:cSldViewPr snapToGrid="0">
      <p:cViewPr>
        <p:scale>
          <a:sx n="76" d="100"/>
          <a:sy n="76" d="100"/>
        </p:scale>
        <p:origin x="854" y="139"/>
      </p:cViewPr>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a:solidFill>
                  <a:srgbClr val="00346F"/>
                </a:solidFill>
              </a:rPr>
              <a:t>Crashes Involving a School Bus, Pedestrian, </a:t>
            </a:r>
          </a:p>
          <a:p>
            <a:pPr>
              <a:defRPr/>
            </a:pPr>
            <a:r>
              <a:rPr lang="en-US" sz="1600" b="1">
                <a:solidFill>
                  <a:srgbClr val="00346F"/>
                </a:solidFill>
              </a:rPr>
              <a:t>and Another Vehicle</a:t>
            </a:r>
          </a:p>
          <a:p>
            <a:pPr>
              <a:defRPr/>
            </a:pPr>
            <a:r>
              <a:rPr lang="en-US" sz="1000" i="1">
                <a:solidFill>
                  <a:schemeClr val="bg1">
                    <a:lumMod val="50000"/>
                  </a:schemeClr>
                </a:solidFill>
              </a:rPr>
              <a:t>2016-2025, where</a:t>
            </a:r>
            <a:r>
              <a:rPr lang="en-US" sz="1000" i="1" baseline="0">
                <a:solidFill>
                  <a:schemeClr val="bg1">
                    <a:lumMod val="50000"/>
                  </a:schemeClr>
                </a:solidFill>
              </a:rPr>
              <a:t> b</a:t>
            </a:r>
            <a:r>
              <a:rPr lang="en-US" sz="1000" i="1">
                <a:solidFill>
                  <a:schemeClr val="bg1">
                    <a:lumMod val="50000"/>
                  </a:schemeClr>
                </a:solidFill>
              </a:rPr>
              <a:t>us driver had no contributing action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8961641907573884E-2"/>
          <c:y val="0.21674103747340182"/>
          <c:w val="0.95048356216344199"/>
          <c:h val="0.70242538062831172"/>
        </c:manualLayout>
      </c:layout>
      <c:barChart>
        <c:barDir val="col"/>
        <c:grouping val="stacked"/>
        <c:varyColors val="0"/>
        <c:ser>
          <c:idx val="0"/>
          <c:order val="0"/>
          <c:tx>
            <c:v>KSI Crashes</c:v>
          </c:tx>
          <c:spPr>
            <a:solidFill>
              <a:srgbClr val="25BDBD"/>
            </a:solidFill>
            <a:ln>
              <a:noFill/>
            </a:ln>
            <a:effectLst>
              <a:outerShdw blurRad="50800" dist="38100" dir="2700000" algn="tl" rotWithShape="0">
                <a:prstClr val="black">
                  <a:alpha val="40000"/>
                </a:prstClr>
              </a:outerShdw>
            </a:effectLst>
          </c:spPr>
          <c:invertIfNegative val="0"/>
          <c:cat>
            <c:numRef>
              <c:f>'School Bus Crashes w Pedestrian'!$U$20:$U$29</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'School Bus Crashes w Pedestrian'!$V$20:$V$29</c:f>
              <c:numCache>
                <c:formatCode>General</c:formatCode>
                <c:ptCount val="10"/>
                <c:pt idx="0">
                  <c:v>1</c:v>
                </c:pt>
                <c:pt idx="1">
                  <c:v>0</c:v>
                </c:pt>
                <c:pt idx="2">
                  <c:v>1</c:v>
                </c:pt>
                <c:pt idx="3">
                  <c:v>0</c:v>
                </c:pt>
                <c:pt idx="4">
                  <c:v>1</c:v>
                </c:pt>
                <c:pt idx="5">
                  <c:v>0</c:v>
                </c:pt>
                <c:pt idx="6">
                  <c:v>0</c:v>
                </c:pt>
                <c:pt idx="7">
                  <c:v>0</c:v>
                </c:pt>
                <c:pt idx="8">
                  <c:v>1</c:v>
                </c:pt>
                <c:pt idx="9">
                  <c:v>0</c:v>
                </c:pt>
              </c:numCache>
            </c:numRef>
          </c:val>
          <c:extLst>
            <c:ext xmlns:c16="http://schemas.microsoft.com/office/drawing/2014/chart" uri="{C3380CC4-5D6E-409C-BE32-E72D297353CC}">
              <c16:uniqueId val="{00000000-9FD1-401E-92A4-DCC356A9EF31}"/>
            </c:ext>
          </c:extLst>
        </c:ser>
        <c:ser>
          <c:idx val="1"/>
          <c:order val="1"/>
          <c:tx>
            <c:v>Non-KSI Crashes</c:v>
          </c:tx>
          <c:spPr>
            <a:solidFill>
              <a:srgbClr val="00346F"/>
            </a:solidFill>
            <a:ln>
              <a:noFill/>
            </a:ln>
            <a:effectLst>
              <a:outerShdw blurRad="50800" dist="38100" dir="2700000" algn="tl" rotWithShape="0">
                <a:prstClr val="black">
                  <a:alpha val="40000"/>
                </a:prstClr>
              </a:outerShdw>
            </a:effectLst>
          </c:spPr>
          <c:invertIfNegative val="0"/>
          <c:cat>
            <c:numRef>
              <c:f>'School Bus Crashes w Pedestrian'!$U$20:$U$29</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'School Bus Crashes w Pedestrian'!$W$20:$W$29</c:f>
              <c:numCache>
                <c:formatCode>General</c:formatCode>
                <c:ptCount val="10"/>
                <c:pt idx="0">
                  <c:v>3</c:v>
                </c:pt>
                <c:pt idx="1">
                  <c:v>2</c:v>
                </c:pt>
                <c:pt idx="2">
                  <c:v>2</c:v>
                </c:pt>
                <c:pt idx="3">
                  <c:v>1</c:v>
                </c:pt>
                <c:pt idx="4">
                  <c:v>2</c:v>
                </c:pt>
                <c:pt idx="5">
                  <c:v>3</c:v>
                </c:pt>
                <c:pt idx="6">
                  <c:v>2</c:v>
                </c:pt>
                <c:pt idx="7">
                  <c:v>3</c:v>
                </c:pt>
                <c:pt idx="8">
                  <c:v>1</c:v>
                </c:pt>
                <c:pt idx="9">
                  <c:v>0</c:v>
                </c:pt>
              </c:numCache>
            </c:numRef>
          </c:val>
          <c:extLst>
            <c:ext xmlns:c16="http://schemas.microsoft.com/office/drawing/2014/chart" uri="{C3380CC4-5D6E-409C-BE32-E72D297353CC}">
              <c16:uniqueId val="{00000001-9FD1-401E-92A4-DCC356A9EF31}"/>
            </c:ext>
          </c:extLst>
        </c:ser>
        <c:dLbls>
          <c:showLegendKey val="0"/>
          <c:showVal val="0"/>
          <c:showCatName val="0"/>
          <c:showSerName val="0"/>
          <c:showPercent val="0"/>
          <c:showBubbleSize val="0"/>
        </c:dLbls>
        <c:gapWidth val="55"/>
        <c:overlap val="100"/>
        <c:axId val="1299708384"/>
        <c:axId val="1299711264"/>
        <c:extLst/>
      </c:barChart>
      <c:catAx>
        <c:axId val="129970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99711264"/>
        <c:crosses val="autoZero"/>
        <c:auto val="1"/>
        <c:lblAlgn val="ctr"/>
        <c:lblOffset val="100"/>
        <c:noMultiLvlLbl val="0"/>
      </c:catAx>
      <c:valAx>
        <c:axId val="1299711264"/>
        <c:scaling>
          <c:orientation val="minMax"/>
          <c:max val="5"/>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99708384"/>
        <c:crosses val="autoZero"/>
        <c:crossBetween val="between"/>
        <c:majorUnit val="1"/>
        <c:minorUnit val="1"/>
      </c:valAx>
      <c:spPr>
        <a:noFill/>
        <a:ln>
          <a:noFill/>
        </a:ln>
        <a:effectLst/>
      </c:spPr>
    </c:plotArea>
    <c:legend>
      <c:legendPos val="r"/>
      <c:layout>
        <c:manualLayout>
          <c:xMode val="edge"/>
          <c:yMode val="edge"/>
          <c:x val="0.78109688171675895"/>
          <c:y val="0.22768040049579963"/>
          <c:w val="0.18349984874265846"/>
          <c:h val="0.12716736009216265"/>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C24FED-DB58-36DE-40E7-686F9FDD301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D92219B-4840-3467-20E5-E7CC2D3727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29992B9-6531-45C7-BFE7-CF77C3B1F37E}" type="datetimeFigureOut">
              <a:rPr lang="en-US" smtClean="0"/>
              <a:t>8/25/2026</a:t>
            </a:fld>
            <a:endParaRPr lang="en-US"/>
          </a:p>
        </p:txBody>
      </p:sp>
      <p:sp>
        <p:nvSpPr>
          <p:cNvPr id="4" name="Footer Placeholder 3">
            <a:extLst>
              <a:ext uri="{FF2B5EF4-FFF2-40B4-BE49-F238E27FC236}">
                <a16:creationId xmlns:a16="http://schemas.microsoft.com/office/drawing/2014/main" id="{5A4DDC16-DE3D-887A-DD9B-31AD91744FE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D380575-B974-5585-DC56-7BDDC8D4B3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B58540-0144-4645-84E5-84BC0225C356}" type="slidenum">
              <a:rPr lang="en-US" smtClean="0"/>
              <a:t>‹#›</a:t>
            </a:fld>
            <a:endParaRPr lang="en-US"/>
          </a:p>
        </p:txBody>
      </p:sp>
    </p:spTree>
    <p:extLst>
      <p:ext uri="{BB962C8B-B14F-4D97-AF65-F5344CB8AC3E}">
        <p14:creationId xmlns:p14="http://schemas.microsoft.com/office/powerpoint/2010/main" val="1964628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2F9C93-6B9F-475A-8F0F-031956E513BA}"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E808BC-6026-4DA4-B688-AEACE82F1641}" type="slidenum">
              <a:rPr lang="en-US" smtClean="0"/>
              <a:t>‹#›</a:t>
            </a:fld>
            <a:endParaRPr lang="en-US"/>
          </a:p>
        </p:txBody>
      </p:sp>
    </p:spTree>
    <p:extLst>
      <p:ext uri="{BB962C8B-B14F-4D97-AF65-F5344CB8AC3E}">
        <p14:creationId xmlns:p14="http://schemas.microsoft.com/office/powerpoint/2010/main" val="3448410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impact.c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state’s decision to pursue only a traffic citation reflected the legal handling of such incidents in Florida, where certain traffic‑related fatalities may not result in criminal charges if the driver’s actions are deemed to fall under traffic law violations rather than criminal negligence or intent.</a:t>
            </a:r>
          </a:p>
        </p:txBody>
      </p:sp>
      <p:sp>
        <p:nvSpPr>
          <p:cNvPr id="4" name="Slide Number Placeholder 3"/>
          <p:cNvSpPr>
            <a:spLocks noGrp="1"/>
          </p:cNvSpPr>
          <p:nvPr>
            <p:ph type="sldNum" sz="quarter" idx="5"/>
          </p:nvPr>
        </p:nvSpPr>
        <p:spPr/>
        <p:txBody>
          <a:bodyPr/>
          <a:lstStyle/>
          <a:p>
            <a:fld id="{3BE808BC-6026-4DA4-B688-AEACE82F1641}" type="slidenum">
              <a:rPr lang="en-US" smtClean="0"/>
              <a:t>2</a:t>
            </a:fld>
            <a:endParaRPr lang="en-US"/>
          </a:p>
        </p:txBody>
      </p:sp>
    </p:spTree>
    <p:extLst>
      <p:ext uri="{BB962C8B-B14F-4D97-AF65-F5344CB8AC3E}">
        <p14:creationId xmlns:p14="http://schemas.microsoft.com/office/powerpoint/2010/main" val="2676905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77FD1-1822-7CEB-68C6-C960905990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EECAD-984A-D6E2-5799-39DB5B1AF2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8FE9B5-4A8E-5EDD-4101-D30585DB3C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7B4EE1-7E16-B3CA-A478-6F4B1467F147}"/>
              </a:ext>
            </a:extLst>
          </p:cNvPr>
          <p:cNvSpPr>
            <a:spLocks noGrp="1"/>
          </p:cNvSpPr>
          <p:nvPr>
            <p:ph type="sldNum" sz="quarter" idx="5"/>
          </p:nvPr>
        </p:nvSpPr>
        <p:spPr/>
        <p:txBody>
          <a:bodyPr/>
          <a:lstStyle/>
          <a:p>
            <a:fld id="{3BE808BC-6026-4DA4-B688-AEACE82F1641}" type="slidenum">
              <a:rPr lang="en-US" smtClean="0"/>
              <a:t>3</a:t>
            </a:fld>
            <a:endParaRPr lang="en-US"/>
          </a:p>
        </p:txBody>
      </p:sp>
    </p:spTree>
    <p:extLst>
      <p:ext uri="{BB962C8B-B14F-4D97-AF65-F5344CB8AC3E}">
        <p14:creationId xmlns:p14="http://schemas.microsoft.com/office/powerpoint/2010/main" val="190866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legislation was requested by Michael Mayhew and Sherry Stevens, the parents of Cameron Mayhew  </a:t>
            </a:r>
          </a:p>
          <a:p>
            <a:endParaRPr lang="en-US" dirty="0"/>
          </a:p>
          <a:p>
            <a:r>
              <a:rPr lang="en-US" dirty="0"/>
              <a:t>The offender required to attend a VIP as part of your sentencing or probation conditions can check with the probation officer or the court for the nearest panel schedule. Some programs, like You Impact </a:t>
            </a:r>
            <a:r>
              <a:rPr lang="en-US" dirty="0">
                <a:hlinkClick r:id="rId3"/>
              </a:rPr>
              <a:t>Victim Impact Panel - Home | </a:t>
            </a:r>
            <a:r>
              <a:rPr lang="en-US" dirty="0" err="1">
                <a:hlinkClick r:id="rId3"/>
              </a:rPr>
              <a:t>YouImpact</a:t>
            </a:r>
            <a:r>
              <a:rPr lang="en-US" dirty="0"/>
              <a:t>, offer online alternatives that include real-life victim stories and reflection exercises</a:t>
            </a:r>
          </a:p>
        </p:txBody>
      </p:sp>
      <p:sp>
        <p:nvSpPr>
          <p:cNvPr id="4" name="Slide Number Placeholder 3"/>
          <p:cNvSpPr>
            <a:spLocks noGrp="1"/>
          </p:cNvSpPr>
          <p:nvPr>
            <p:ph type="sldNum" sz="quarter" idx="5"/>
          </p:nvPr>
        </p:nvSpPr>
        <p:spPr/>
        <p:txBody>
          <a:bodyPr/>
          <a:lstStyle/>
          <a:p>
            <a:fld id="{3BE808BC-6026-4DA4-B688-AEACE82F1641}" type="slidenum">
              <a:rPr lang="en-US" smtClean="0"/>
              <a:t>5</a:t>
            </a:fld>
            <a:endParaRPr lang="en-US"/>
          </a:p>
        </p:txBody>
      </p:sp>
    </p:spTree>
    <p:extLst>
      <p:ext uri="{BB962C8B-B14F-4D97-AF65-F5344CB8AC3E}">
        <p14:creationId xmlns:p14="http://schemas.microsoft.com/office/powerpoint/2010/main" val="1119534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E808BC-6026-4DA4-B688-AEACE82F1641}" type="slidenum">
              <a:rPr lang="en-US" smtClean="0"/>
              <a:t>6</a:t>
            </a:fld>
            <a:endParaRPr lang="en-US"/>
          </a:p>
        </p:txBody>
      </p:sp>
    </p:spTree>
    <p:extLst>
      <p:ext uri="{BB962C8B-B14F-4D97-AF65-F5344CB8AC3E}">
        <p14:creationId xmlns:p14="http://schemas.microsoft.com/office/powerpoint/2010/main" val="31885504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D4D6-1D35-4C9C-BA3B-0171B9A372B7}"/>
              </a:ext>
            </a:extLst>
          </p:cNvPr>
          <p:cNvSpPr>
            <a:spLocks noGrp="1"/>
          </p:cNvSpPr>
          <p:nvPr>
            <p:ph type="ctrTitle"/>
          </p:nvPr>
        </p:nvSpPr>
        <p:spPr>
          <a:xfrm>
            <a:off x="1524000" y="1122363"/>
            <a:ext cx="9144000" cy="1655762"/>
          </a:xfrm>
        </p:spPr>
        <p:txBody>
          <a:bodyPr anchor="ctr">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96CC245-B495-10BD-5B93-1E29E47C8894}"/>
              </a:ext>
            </a:extLst>
          </p:cNvPr>
          <p:cNvSpPr>
            <a:spLocks noGrp="1"/>
          </p:cNvSpPr>
          <p:nvPr>
            <p:ph type="subTitle" idx="1"/>
          </p:nvPr>
        </p:nvSpPr>
        <p:spPr>
          <a:xfrm>
            <a:off x="1524000" y="3135313"/>
            <a:ext cx="9144000" cy="798512"/>
          </a:xfrm>
        </p:spPr>
        <p:txBody>
          <a:bodyPr>
            <a:normAutofit/>
          </a:bodyPr>
          <a:lstStyle>
            <a:lvl1pPr marL="0" indent="0" algn="ctr">
              <a:buNone/>
              <a:defRPr sz="2400">
                <a:solidFill>
                  <a:schemeClr val="accent1"/>
                </a:solidFill>
                <a:latin typeface="Grandview"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95F195-051B-9234-B1F2-AACA0B8AFFEF}"/>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1B668645-C1E8-5F37-15D1-3F1C15DDA0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D350EC-AB4B-1DE1-7618-9E3E5DA6DFE9}"/>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254664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D4D6-1D35-4C9C-BA3B-0171B9A372B7}"/>
              </a:ext>
            </a:extLst>
          </p:cNvPr>
          <p:cNvSpPr>
            <a:spLocks noGrp="1"/>
          </p:cNvSpPr>
          <p:nvPr>
            <p:ph type="ctrTitle"/>
          </p:nvPr>
        </p:nvSpPr>
        <p:spPr>
          <a:xfrm>
            <a:off x="1524000" y="1122363"/>
            <a:ext cx="9144000" cy="1655762"/>
          </a:xfrm>
        </p:spPr>
        <p:txBody>
          <a:bodyPr anchor="ctr">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96CC245-B495-10BD-5B93-1E29E47C8894}"/>
              </a:ext>
            </a:extLst>
          </p:cNvPr>
          <p:cNvSpPr>
            <a:spLocks noGrp="1"/>
          </p:cNvSpPr>
          <p:nvPr>
            <p:ph type="subTitle" idx="1"/>
          </p:nvPr>
        </p:nvSpPr>
        <p:spPr>
          <a:xfrm>
            <a:off x="1524000" y="3135313"/>
            <a:ext cx="9144000" cy="798512"/>
          </a:xfrm>
        </p:spPr>
        <p:txBody>
          <a:bodyPr>
            <a:normAutofit/>
          </a:bodyPr>
          <a:lstStyle>
            <a:lvl1pPr marL="0" indent="0" algn="ctr">
              <a:buNone/>
              <a:defRPr sz="2400">
                <a:solidFill>
                  <a:schemeClr val="accent1"/>
                </a:solidFill>
                <a:latin typeface="Grandview"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A95F195-051B-9234-B1F2-AACA0B8AFFEF}"/>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1B668645-C1E8-5F37-15D1-3F1C15DDA0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D350EC-AB4B-1DE1-7618-9E3E5DA6DFE9}"/>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1338459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Bik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8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4736279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Bikes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63306"/>
            <a:ext cx="10515600" cy="37469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8" name="Text Placeholder 7">
            <a:extLst>
              <a:ext uri="{FF2B5EF4-FFF2-40B4-BE49-F238E27FC236}">
                <a16:creationId xmlns:a16="http://schemas.microsoft.com/office/drawing/2014/main" id="{C9BF6007-1EB1-CF13-4C02-34D9BD4A7F4E}"/>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3141064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 - Bu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3935271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Bus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3E95C8A4-4C25-0A1C-208E-E523051155AC}"/>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1CCCCF2F-B22B-F812-853C-79DD75567FED}"/>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3632683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Content - C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3299228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Car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B3A8B82A-C34E-26D3-7D66-28AC2516C6E7}"/>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8C312046-543B-83AE-4637-16B93C11B9F2}"/>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971358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 Speedome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3074217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Speedometer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68461210-83C8-D96A-FC71-31F7FBE1B780}"/>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D1AD791F-C972-4F25-CF78-DC6F9E3AEA0E}"/>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193683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Content - Health">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41924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 Health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26826232-5DA1-4463-565B-5F5D07976347}"/>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85E6A3AF-92CA-B1DE-A1F6-EB10793CAA31}"/>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42424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 - Funding_Mon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4086828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Funding_Money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E9F5EAA2-9D90-1706-6E3F-0B6A2418C702}"/>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DB094EE0-DC50-DFE5-7155-E488E8B5E38F}"/>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735276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 Nature_Environ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2130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822255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Nature_Environment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2130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0CAD3DBF-D6FD-74B6-CEC9-85A3D31773D8}"/>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E1DC250C-3D86-9021-F04B-B4910A360F6A}"/>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3316524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 Outreach_Conversa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839135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Outreach_Conversation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8B9AD5FB-8069-9DF8-E38B-D5A3D033EEF9}"/>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37A5E429-2BE8-A7E3-B5CA-EF3381B67550}"/>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6695413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 Outreach_Megaph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803520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 Outreach_Megaphone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7F99F99E-9086-216F-6EBA-D7109C931540}"/>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9D05A2F2-E1C7-A5BB-426B-399E0C1DC398}"/>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070988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 Pedestria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33125772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 Pedestrians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82723B4F-4888-EE84-3A9B-9D27D4CF1566}"/>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202DC315-6A59-9315-6587-35D5AD44655B}"/>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4141327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 Semitruck_Fre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29695268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 Semitruck_Freight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801E8E9D-7AA7-0F20-A163-E3CD6AB93313}"/>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A0B18DF3-082C-D763-DC90-F3972E38DB1E}"/>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41905171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Content - Technology_TSM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2879349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Technology_TSMO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472B561C-0728-FAE5-0AE8-5A019DEEE44C}"/>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C7FE631E-B22B-DA93-E9FE-AF0A20B3CAD3}"/>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40720716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Content - Touris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39875932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Tourists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BE322799-39DB-B808-EDC7-E823299249D2}"/>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1C2B5F69-6392-BC7E-389D-9FA52EF8D346}"/>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33034654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Content - Traffic Ligh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41639063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Traffic Lights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2761DE5D-A6AE-183C-F442-B459DBF1ECFF}"/>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20AE4F0E-6F5C-D319-FE61-FA612B9A8CD7}"/>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7648426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Content - Tra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23591647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Train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504EDA78-F43C-EE95-A1B0-760DA5C9A905}"/>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71762C26-F3FE-768F-72BD-4DD94BAF2892}"/>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40504907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Content - Underserved_Peo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6523079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Underserved_People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D9CFD2A0-36B0-BF5A-FC59-9D6B77138FBB}"/>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622BDF4D-9763-3C1F-7680-435BDB8F8674}"/>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7934413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Content - Wheelchair_Walker_T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37975682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Wheelchair_Walker_TD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itle 1">
            <a:extLst>
              <a:ext uri="{FF2B5EF4-FFF2-40B4-BE49-F238E27FC236}">
                <a16:creationId xmlns:a16="http://schemas.microsoft.com/office/drawing/2014/main" id="{6B1F29AB-27C1-E132-E492-C9E513A8247C}"/>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172C79B4-E377-31CC-339E-93F1ACE9C9DB}"/>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1677839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CreateYourOwn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ontent Placeholder 8">
            <a:extLst>
              <a:ext uri="{FF2B5EF4-FFF2-40B4-BE49-F238E27FC236}">
                <a16:creationId xmlns:a16="http://schemas.microsoft.com/office/drawing/2014/main" id="{FB01D822-27D4-2CCF-E8D5-E448340EA77E}"/>
              </a:ext>
            </a:extLst>
          </p:cNvPr>
          <p:cNvSpPr>
            <a:spLocks noGrp="1"/>
          </p:cNvSpPr>
          <p:nvPr>
            <p:ph sz="quarter" idx="14" hasCustomPrompt="1"/>
          </p:nvPr>
        </p:nvSpPr>
        <p:spPr>
          <a:xfrm>
            <a:off x="581024" y="5534025"/>
            <a:ext cx="3551029" cy="11874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icon here</a:t>
            </a:r>
          </a:p>
        </p:txBody>
      </p:sp>
    </p:spTree>
    <p:extLst>
      <p:ext uri="{BB962C8B-B14F-4D97-AF65-F5344CB8AC3E}">
        <p14:creationId xmlns:p14="http://schemas.microsoft.com/office/powerpoint/2010/main" val="39945919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 CreateYourOwn1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ontent Placeholder 8">
            <a:extLst>
              <a:ext uri="{FF2B5EF4-FFF2-40B4-BE49-F238E27FC236}">
                <a16:creationId xmlns:a16="http://schemas.microsoft.com/office/drawing/2014/main" id="{FB01D822-27D4-2CCF-E8D5-E448340EA77E}"/>
              </a:ext>
            </a:extLst>
          </p:cNvPr>
          <p:cNvSpPr>
            <a:spLocks noGrp="1"/>
          </p:cNvSpPr>
          <p:nvPr>
            <p:ph sz="quarter" idx="14" hasCustomPrompt="1"/>
          </p:nvPr>
        </p:nvSpPr>
        <p:spPr>
          <a:xfrm>
            <a:off x="581024" y="5534025"/>
            <a:ext cx="3551029" cy="11874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icon here</a:t>
            </a:r>
          </a:p>
        </p:txBody>
      </p:sp>
      <p:sp>
        <p:nvSpPr>
          <p:cNvPr id="7" name="Title 1">
            <a:extLst>
              <a:ext uri="{FF2B5EF4-FFF2-40B4-BE49-F238E27FC236}">
                <a16:creationId xmlns:a16="http://schemas.microsoft.com/office/drawing/2014/main" id="{08670E0F-4AF2-E358-CEF5-F9F6689B64A7}"/>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0BA295A4-49C4-9568-58F9-809B9DF3F398}"/>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24446895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 CreateYourOwn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ontent Placeholder 8">
            <a:extLst>
              <a:ext uri="{FF2B5EF4-FFF2-40B4-BE49-F238E27FC236}">
                <a16:creationId xmlns:a16="http://schemas.microsoft.com/office/drawing/2014/main" id="{062D2860-E75C-8B88-ED2C-7A9C34B47BCB}"/>
              </a:ext>
            </a:extLst>
          </p:cNvPr>
          <p:cNvSpPr>
            <a:spLocks noGrp="1"/>
          </p:cNvSpPr>
          <p:nvPr>
            <p:ph sz="quarter" idx="14" hasCustomPrompt="1"/>
          </p:nvPr>
        </p:nvSpPr>
        <p:spPr>
          <a:xfrm>
            <a:off x="7802771" y="5534025"/>
            <a:ext cx="3551029" cy="11874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icon here</a:t>
            </a:r>
          </a:p>
        </p:txBody>
      </p:sp>
    </p:spTree>
    <p:extLst>
      <p:ext uri="{BB962C8B-B14F-4D97-AF65-F5344CB8AC3E}">
        <p14:creationId xmlns:p14="http://schemas.microsoft.com/office/powerpoint/2010/main" val="34362077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 CreateYourOwn2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ontent Placeholder 8">
            <a:extLst>
              <a:ext uri="{FF2B5EF4-FFF2-40B4-BE49-F238E27FC236}">
                <a16:creationId xmlns:a16="http://schemas.microsoft.com/office/drawing/2014/main" id="{062D2860-E75C-8B88-ED2C-7A9C34B47BCB}"/>
              </a:ext>
            </a:extLst>
          </p:cNvPr>
          <p:cNvSpPr>
            <a:spLocks noGrp="1"/>
          </p:cNvSpPr>
          <p:nvPr>
            <p:ph sz="quarter" idx="14" hasCustomPrompt="1"/>
          </p:nvPr>
        </p:nvSpPr>
        <p:spPr>
          <a:xfrm>
            <a:off x="7802771" y="5534025"/>
            <a:ext cx="3551029" cy="11874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icon here</a:t>
            </a:r>
          </a:p>
        </p:txBody>
      </p:sp>
      <p:sp>
        <p:nvSpPr>
          <p:cNvPr id="7" name="Title 1">
            <a:extLst>
              <a:ext uri="{FF2B5EF4-FFF2-40B4-BE49-F238E27FC236}">
                <a16:creationId xmlns:a16="http://schemas.microsoft.com/office/drawing/2014/main" id="{B6596443-12F2-E2B5-BF57-97C3B5F98FE3}"/>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7E59E7AF-3310-8F20-D5E9-4AC774981C88}"/>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32690413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 CreateYourOwn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ontent Placeholder 8">
            <a:extLst>
              <a:ext uri="{FF2B5EF4-FFF2-40B4-BE49-F238E27FC236}">
                <a16:creationId xmlns:a16="http://schemas.microsoft.com/office/drawing/2014/main" id="{864816BF-1AE3-53AD-AF09-A8625522C085}"/>
              </a:ext>
            </a:extLst>
          </p:cNvPr>
          <p:cNvSpPr>
            <a:spLocks noGrp="1"/>
          </p:cNvSpPr>
          <p:nvPr>
            <p:ph sz="quarter" idx="14" hasCustomPrompt="1"/>
          </p:nvPr>
        </p:nvSpPr>
        <p:spPr>
          <a:xfrm>
            <a:off x="581024" y="5534025"/>
            <a:ext cx="3551029" cy="11874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icon here</a:t>
            </a:r>
          </a:p>
        </p:txBody>
      </p:sp>
    </p:spTree>
    <p:extLst>
      <p:ext uri="{BB962C8B-B14F-4D97-AF65-F5344CB8AC3E}">
        <p14:creationId xmlns:p14="http://schemas.microsoft.com/office/powerpoint/2010/main" val="2861041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 CreateYourOwn3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ontent Placeholder 8">
            <a:extLst>
              <a:ext uri="{FF2B5EF4-FFF2-40B4-BE49-F238E27FC236}">
                <a16:creationId xmlns:a16="http://schemas.microsoft.com/office/drawing/2014/main" id="{864816BF-1AE3-53AD-AF09-A8625522C085}"/>
              </a:ext>
            </a:extLst>
          </p:cNvPr>
          <p:cNvSpPr>
            <a:spLocks noGrp="1"/>
          </p:cNvSpPr>
          <p:nvPr>
            <p:ph sz="quarter" idx="14" hasCustomPrompt="1"/>
          </p:nvPr>
        </p:nvSpPr>
        <p:spPr>
          <a:xfrm>
            <a:off x="581024" y="5534025"/>
            <a:ext cx="3551029" cy="11874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icon here</a:t>
            </a:r>
          </a:p>
        </p:txBody>
      </p:sp>
      <p:sp>
        <p:nvSpPr>
          <p:cNvPr id="7" name="Title 1">
            <a:extLst>
              <a:ext uri="{FF2B5EF4-FFF2-40B4-BE49-F238E27FC236}">
                <a16:creationId xmlns:a16="http://schemas.microsoft.com/office/drawing/2014/main" id="{D3C83A4D-DF69-2551-D9A9-2533EC8B44E2}"/>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CDCFDB88-2A96-2C4E-D2DF-BE66078A0C89}"/>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2836225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 CreateYourOwn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ontent Placeholder 8">
            <a:extLst>
              <a:ext uri="{FF2B5EF4-FFF2-40B4-BE49-F238E27FC236}">
                <a16:creationId xmlns:a16="http://schemas.microsoft.com/office/drawing/2014/main" id="{658BFC91-8688-F6A6-B070-B9E5B7D2E4D9}"/>
              </a:ext>
            </a:extLst>
          </p:cNvPr>
          <p:cNvSpPr>
            <a:spLocks noGrp="1"/>
          </p:cNvSpPr>
          <p:nvPr>
            <p:ph sz="quarter" idx="14" hasCustomPrompt="1"/>
          </p:nvPr>
        </p:nvSpPr>
        <p:spPr>
          <a:xfrm>
            <a:off x="7802771" y="5534025"/>
            <a:ext cx="3551029" cy="11874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icon here</a:t>
            </a:r>
          </a:p>
        </p:txBody>
      </p:sp>
    </p:spTree>
    <p:extLst>
      <p:ext uri="{BB962C8B-B14F-4D97-AF65-F5344CB8AC3E}">
        <p14:creationId xmlns:p14="http://schemas.microsoft.com/office/powerpoint/2010/main" val="41926897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 CreateYourOwn4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ontent Placeholder 8">
            <a:extLst>
              <a:ext uri="{FF2B5EF4-FFF2-40B4-BE49-F238E27FC236}">
                <a16:creationId xmlns:a16="http://schemas.microsoft.com/office/drawing/2014/main" id="{658BFC91-8688-F6A6-B070-B9E5B7D2E4D9}"/>
              </a:ext>
            </a:extLst>
          </p:cNvPr>
          <p:cNvSpPr>
            <a:spLocks noGrp="1"/>
          </p:cNvSpPr>
          <p:nvPr>
            <p:ph sz="quarter" idx="14" hasCustomPrompt="1"/>
          </p:nvPr>
        </p:nvSpPr>
        <p:spPr>
          <a:xfrm>
            <a:off x="7802771" y="5534025"/>
            <a:ext cx="3551029" cy="11874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icon here</a:t>
            </a:r>
          </a:p>
        </p:txBody>
      </p:sp>
      <p:sp>
        <p:nvSpPr>
          <p:cNvPr id="7" name="Title 1">
            <a:extLst>
              <a:ext uri="{FF2B5EF4-FFF2-40B4-BE49-F238E27FC236}">
                <a16:creationId xmlns:a16="http://schemas.microsoft.com/office/drawing/2014/main" id="{9763157C-DBE8-C38C-9848-17A97CF3D077}"/>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FA8B2821-088D-A712-2796-24CB684E2FC9}"/>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32541379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 CreateYourOwn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45E5-5D36-4A64-16C8-0ADCDF391E99}"/>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ontent Placeholder 8">
            <a:extLst>
              <a:ext uri="{FF2B5EF4-FFF2-40B4-BE49-F238E27FC236}">
                <a16:creationId xmlns:a16="http://schemas.microsoft.com/office/drawing/2014/main" id="{727BCEC7-941C-4F76-BB06-BBA3DD1FF118}"/>
              </a:ext>
            </a:extLst>
          </p:cNvPr>
          <p:cNvSpPr>
            <a:spLocks noGrp="1"/>
          </p:cNvSpPr>
          <p:nvPr>
            <p:ph sz="quarter" idx="14" hasCustomPrompt="1"/>
          </p:nvPr>
        </p:nvSpPr>
        <p:spPr>
          <a:xfrm>
            <a:off x="7802771" y="5534025"/>
            <a:ext cx="3551029" cy="11874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icon here</a:t>
            </a:r>
          </a:p>
        </p:txBody>
      </p:sp>
    </p:spTree>
    <p:extLst>
      <p:ext uri="{BB962C8B-B14F-4D97-AF65-F5344CB8AC3E}">
        <p14:creationId xmlns:p14="http://schemas.microsoft.com/office/powerpoint/2010/main" val="2757989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 CreateYourOwn5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1CC01-7743-95F5-EE43-EECE04585722}"/>
              </a:ext>
            </a:extLst>
          </p:cNvPr>
          <p:cNvSpPr>
            <a:spLocks noGrp="1"/>
          </p:cNvSpPr>
          <p:nvPr>
            <p:ph idx="1"/>
          </p:nvPr>
        </p:nvSpPr>
        <p:spPr>
          <a:xfrm>
            <a:off x="838200" y="1825626"/>
            <a:ext cx="10515600" cy="370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ontent Placeholder 8">
            <a:extLst>
              <a:ext uri="{FF2B5EF4-FFF2-40B4-BE49-F238E27FC236}">
                <a16:creationId xmlns:a16="http://schemas.microsoft.com/office/drawing/2014/main" id="{727BCEC7-941C-4F76-BB06-BBA3DD1FF118}"/>
              </a:ext>
            </a:extLst>
          </p:cNvPr>
          <p:cNvSpPr>
            <a:spLocks noGrp="1"/>
          </p:cNvSpPr>
          <p:nvPr>
            <p:ph sz="quarter" idx="14" hasCustomPrompt="1"/>
          </p:nvPr>
        </p:nvSpPr>
        <p:spPr>
          <a:xfrm>
            <a:off x="7802771" y="5534025"/>
            <a:ext cx="3551029" cy="11874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icon here</a:t>
            </a:r>
          </a:p>
        </p:txBody>
      </p:sp>
      <p:sp>
        <p:nvSpPr>
          <p:cNvPr id="7" name="Title 1">
            <a:extLst>
              <a:ext uri="{FF2B5EF4-FFF2-40B4-BE49-F238E27FC236}">
                <a16:creationId xmlns:a16="http://schemas.microsoft.com/office/drawing/2014/main" id="{76AFA78D-FBA4-6DC4-47A0-2D96B67692A3}"/>
              </a:ext>
            </a:extLst>
          </p:cNvPr>
          <p:cNvSpPr>
            <a:spLocks noGrp="1"/>
          </p:cNvSpPr>
          <p:nvPr>
            <p:ph type="title"/>
          </p:nvPr>
        </p:nvSpPr>
        <p:spPr>
          <a:xfrm>
            <a:off x="838200" y="574675"/>
            <a:ext cx="10515600" cy="673100"/>
          </a:xfrm>
        </p:spPr>
        <p:txBody>
          <a:body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E3A253EA-98D0-E518-A26C-5C73B3C7C123}"/>
              </a:ext>
            </a:extLst>
          </p:cNvPr>
          <p:cNvSpPr>
            <a:spLocks noGrp="1"/>
          </p:cNvSpPr>
          <p:nvPr>
            <p:ph type="body" sz="quarter" idx="13"/>
          </p:nvPr>
        </p:nvSpPr>
        <p:spPr>
          <a:xfrm>
            <a:off x="838200" y="1247775"/>
            <a:ext cx="10515600" cy="387948"/>
          </a:xfrm>
        </p:spPr>
        <p:txBody>
          <a:bodyPr>
            <a:normAutofit/>
          </a:bodyPr>
          <a:lstStyle>
            <a:lvl1pPr marL="0" indent="0">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33389859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har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66D38-8A9F-1D44-DF16-D2921E09E1F9}"/>
              </a:ext>
            </a:extLst>
          </p:cNvPr>
          <p:cNvSpPr>
            <a:spLocks noGrp="1"/>
          </p:cNvSpPr>
          <p:nvPr>
            <p:ph type="title"/>
          </p:nvPr>
        </p:nvSpPr>
        <p:spPr>
          <a:xfrm>
            <a:off x="838200" y="657225"/>
            <a:ext cx="10515600" cy="1033463"/>
          </a:xfrm>
        </p:spPr>
        <p:txBody>
          <a:bodyPr/>
          <a:lstStyle>
            <a:lvl1pPr algn="ct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EF64DF6-7C1D-86D4-4F99-5679DC95AA3D}"/>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4" name="Footer Placeholder 3">
            <a:extLst>
              <a:ext uri="{FF2B5EF4-FFF2-40B4-BE49-F238E27FC236}">
                <a16:creationId xmlns:a16="http://schemas.microsoft.com/office/drawing/2014/main" id="{AB72E4E4-503F-CEC3-25ED-47A89FA825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9C3B01-5D92-A191-C095-87E140332FF0}"/>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hart Placeholder 8">
            <a:extLst>
              <a:ext uri="{FF2B5EF4-FFF2-40B4-BE49-F238E27FC236}">
                <a16:creationId xmlns:a16="http://schemas.microsoft.com/office/drawing/2014/main" id="{751F8997-3308-BA21-A61C-C734963FAD10}"/>
              </a:ext>
            </a:extLst>
          </p:cNvPr>
          <p:cNvSpPr>
            <a:spLocks noGrp="1"/>
          </p:cNvSpPr>
          <p:nvPr>
            <p:ph type="chart" sz="quarter" idx="13" hasCustomPrompt="1"/>
          </p:nvPr>
        </p:nvSpPr>
        <p:spPr>
          <a:xfrm>
            <a:off x="0" y="1820863"/>
            <a:ext cx="12192000" cy="4900612"/>
          </a:xfrm>
        </p:spPr>
        <p:txBody>
          <a:bodyPr/>
          <a:lstStyle>
            <a:lvl1pPr>
              <a:defRPr/>
            </a:lvl1pPr>
          </a:lstStyle>
          <a:p>
            <a:r>
              <a:rPr lang="en-US" dirty="0"/>
              <a:t>Insert chart here</a:t>
            </a:r>
          </a:p>
        </p:txBody>
      </p:sp>
    </p:spTree>
    <p:extLst>
      <p:ext uri="{BB962C8B-B14F-4D97-AF65-F5344CB8AC3E}">
        <p14:creationId xmlns:p14="http://schemas.microsoft.com/office/powerpoint/2010/main" val="21552329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harts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66D38-8A9F-1D44-DF16-D2921E09E1F9}"/>
              </a:ext>
            </a:extLst>
          </p:cNvPr>
          <p:cNvSpPr>
            <a:spLocks noGrp="1"/>
          </p:cNvSpPr>
          <p:nvPr>
            <p:ph type="title"/>
          </p:nvPr>
        </p:nvSpPr>
        <p:spPr>
          <a:xfrm>
            <a:off x="838200" y="707366"/>
            <a:ext cx="10515600" cy="655608"/>
          </a:xfrm>
        </p:spPr>
        <p:txBody>
          <a:bodyPr/>
          <a:lstStyle>
            <a:lvl1pPr algn="ct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EF64DF6-7C1D-86D4-4F99-5679DC95AA3D}"/>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4" name="Footer Placeholder 3">
            <a:extLst>
              <a:ext uri="{FF2B5EF4-FFF2-40B4-BE49-F238E27FC236}">
                <a16:creationId xmlns:a16="http://schemas.microsoft.com/office/drawing/2014/main" id="{AB72E4E4-503F-CEC3-25ED-47A89FA825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9C3B01-5D92-A191-C095-87E140332FF0}"/>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Chart Placeholder 8">
            <a:extLst>
              <a:ext uri="{FF2B5EF4-FFF2-40B4-BE49-F238E27FC236}">
                <a16:creationId xmlns:a16="http://schemas.microsoft.com/office/drawing/2014/main" id="{751F8997-3308-BA21-A61C-C734963FAD10}"/>
              </a:ext>
            </a:extLst>
          </p:cNvPr>
          <p:cNvSpPr>
            <a:spLocks noGrp="1"/>
          </p:cNvSpPr>
          <p:nvPr>
            <p:ph type="chart" sz="quarter" idx="13" hasCustomPrompt="1"/>
          </p:nvPr>
        </p:nvSpPr>
        <p:spPr>
          <a:xfrm>
            <a:off x="0" y="1820863"/>
            <a:ext cx="12192000" cy="4900612"/>
          </a:xfrm>
        </p:spPr>
        <p:txBody>
          <a:bodyPr/>
          <a:lstStyle>
            <a:lvl1pPr>
              <a:defRPr/>
            </a:lvl1pPr>
          </a:lstStyle>
          <a:p>
            <a:r>
              <a:rPr lang="en-US" dirty="0"/>
              <a:t>Insert chart here</a:t>
            </a:r>
          </a:p>
        </p:txBody>
      </p:sp>
      <p:sp>
        <p:nvSpPr>
          <p:cNvPr id="10" name="Text Placeholder 7">
            <a:extLst>
              <a:ext uri="{FF2B5EF4-FFF2-40B4-BE49-F238E27FC236}">
                <a16:creationId xmlns:a16="http://schemas.microsoft.com/office/drawing/2014/main" id="{AD7E3FF9-0B75-C93F-7069-67A0F97FFE8F}"/>
              </a:ext>
            </a:extLst>
          </p:cNvPr>
          <p:cNvSpPr>
            <a:spLocks noGrp="1"/>
          </p:cNvSpPr>
          <p:nvPr>
            <p:ph type="body" sz="quarter" idx="14"/>
          </p:nvPr>
        </p:nvSpPr>
        <p:spPr>
          <a:xfrm>
            <a:off x="838200" y="1362974"/>
            <a:ext cx="10515600" cy="387948"/>
          </a:xfrm>
        </p:spPr>
        <p:txBody>
          <a:bodyPr>
            <a:normAutofit/>
          </a:bodyPr>
          <a:lstStyle>
            <a:lvl1pPr marL="0" indent="0" algn="ctr">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33301685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s_Vide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66D38-8A9F-1D44-DF16-D2921E09E1F9}"/>
              </a:ext>
            </a:extLst>
          </p:cNvPr>
          <p:cNvSpPr>
            <a:spLocks noGrp="1"/>
          </p:cNvSpPr>
          <p:nvPr>
            <p:ph type="title"/>
          </p:nvPr>
        </p:nvSpPr>
        <p:spPr>
          <a:xfrm>
            <a:off x="838200" y="657225"/>
            <a:ext cx="10515600" cy="1033463"/>
          </a:xfrm>
        </p:spPr>
        <p:txBody>
          <a:bodyPr/>
          <a:lstStyle>
            <a:lvl1pPr algn="ct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EF64DF6-7C1D-86D4-4F99-5679DC95AA3D}"/>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4" name="Footer Placeholder 3">
            <a:extLst>
              <a:ext uri="{FF2B5EF4-FFF2-40B4-BE49-F238E27FC236}">
                <a16:creationId xmlns:a16="http://schemas.microsoft.com/office/drawing/2014/main" id="{AB72E4E4-503F-CEC3-25ED-47A89FA825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9C3B01-5D92-A191-C095-87E140332FF0}"/>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10" name="Content Placeholder 9">
            <a:extLst>
              <a:ext uri="{FF2B5EF4-FFF2-40B4-BE49-F238E27FC236}">
                <a16:creationId xmlns:a16="http://schemas.microsoft.com/office/drawing/2014/main" id="{55761044-4DBC-48E7-63C3-7D945D895A64}"/>
              </a:ext>
            </a:extLst>
          </p:cNvPr>
          <p:cNvSpPr>
            <a:spLocks noGrp="1"/>
          </p:cNvSpPr>
          <p:nvPr>
            <p:ph sz="quarter" idx="14" hasCustomPrompt="1"/>
          </p:nvPr>
        </p:nvSpPr>
        <p:spPr>
          <a:xfrm>
            <a:off x="0" y="1914525"/>
            <a:ext cx="12192000" cy="48069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photo or video here</a:t>
            </a:r>
          </a:p>
        </p:txBody>
      </p:sp>
    </p:spTree>
    <p:extLst>
      <p:ext uri="{BB962C8B-B14F-4D97-AF65-F5344CB8AC3E}">
        <p14:creationId xmlns:p14="http://schemas.microsoft.com/office/powerpoint/2010/main" val="22770141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tos_Videos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EF64DF6-7C1D-86D4-4F99-5679DC95AA3D}"/>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4" name="Footer Placeholder 3">
            <a:extLst>
              <a:ext uri="{FF2B5EF4-FFF2-40B4-BE49-F238E27FC236}">
                <a16:creationId xmlns:a16="http://schemas.microsoft.com/office/drawing/2014/main" id="{AB72E4E4-503F-CEC3-25ED-47A89FA825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9C3B01-5D92-A191-C095-87E140332FF0}"/>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10" name="Content Placeholder 9">
            <a:extLst>
              <a:ext uri="{FF2B5EF4-FFF2-40B4-BE49-F238E27FC236}">
                <a16:creationId xmlns:a16="http://schemas.microsoft.com/office/drawing/2014/main" id="{55761044-4DBC-48E7-63C3-7D945D895A64}"/>
              </a:ext>
            </a:extLst>
          </p:cNvPr>
          <p:cNvSpPr>
            <a:spLocks noGrp="1"/>
          </p:cNvSpPr>
          <p:nvPr>
            <p:ph sz="quarter" idx="14" hasCustomPrompt="1"/>
          </p:nvPr>
        </p:nvSpPr>
        <p:spPr>
          <a:xfrm>
            <a:off x="0" y="1914525"/>
            <a:ext cx="12192000" cy="4806950"/>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photo or video here</a:t>
            </a:r>
          </a:p>
        </p:txBody>
      </p:sp>
      <p:sp>
        <p:nvSpPr>
          <p:cNvPr id="6" name="Title 1">
            <a:extLst>
              <a:ext uri="{FF2B5EF4-FFF2-40B4-BE49-F238E27FC236}">
                <a16:creationId xmlns:a16="http://schemas.microsoft.com/office/drawing/2014/main" id="{419A1859-B53F-E81F-A8B3-D5D98A86A1F6}"/>
              </a:ext>
            </a:extLst>
          </p:cNvPr>
          <p:cNvSpPr>
            <a:spLocks noGrp="1"/>
          </p:cNvSpPr>
          <p:nvPr>
            <p:ph type="title"/>
          </p:nvPr>
        </p:nvSpPr>
        <p:spPr>
          <a:xfrm>
            <a:off x="838200" y="707366"/>
            <a:ext cx="10515600" cy="655608"/>
          </a:xfrm>
        </p:spPr>
        <p:txBody>
          <a:bodyPr/>
          <a:lstStyle>
            <a:lvl1pPr algn="ctr">
              <a:defRPr/>
            </a:lvl1pPr>
          </a:lstStyle>
          <a:p>
            <a:r>
              <a:rPr lang="en-US"/>
              <a:t>Click to edit Master title style</a:t>
            </a:r>
            <a:endParaRPr lang="en-US" dirty="0"/>
          </a:p>
        </p:txBody>
      </p:sp>
      <p:sp>
        <p:nvSpPr>
          <p:cNvPr id="7" name="Text Placeholder 7">
            <a:extLst>
              <a:ext uri="{FF2B5EF4-FFF2-40B4-BE49-F238E27FC236}">
                <a16:creationId xmlns:a16="http://schemas.microsoft.com/office/drawing/2014/main" id="{FF88B5CE-68F0-C0B0-8953-260F977DEEC8}"/>
              </a:ext>
            </a:extLst>
          </p:cNvPr>
          <p:cNvSpPr>
            <a:spLocks noGrp="1"/>
          </p:cNvSpPr>
          <p:nvPr>
            <p:ph type="body" sz="quarter" idx="15"/>
          </p:nvPr>
        </p:nvSpPr>
        <p:spPr>
          <a:xfrm>
            <a:off x="838200" y="1362974"/>
            <a:ext cx="10515600" cy="387948"/>
          </a:xfrm>
        </p:spPr>
        <p:txBody>
          <a:bodyPr>
            <a:normAutofit/>
          </a:bodyPr>
          <a:lstStyle>
            <a:lvl1pPr marL="0" indent="0" algn="ctr">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31569907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8E3B1-2F47-966A-9111-891ED6C2FAF9}"/>
              </a:ext>
            </a:extLst>
          </p:cNvPr>
          <p:cNvSpPr>
            <a:spLocks noGrp="1"/>
          </p:cNvSpPr>
          <p:nvPr>
            <p:ph type="title"/>
          </p:nvPr>
        </p:nvSpPr>
        <p:spPr>
          <a:xfrm>
            <a:off x="838200" y="57467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B2397082-871C-B6C5-195F-01948B3D5D18}"/>
              </a:ext>
            </a:extLst>
          </p:cNvPr>
          <p:cNvSpPr>
            <a:spLocks noGrp="1"/>
          </p:cNvSpPr>
          <p:nvPr>
            <p:ph sz="half" idx="1"/>
          </p:nvPr>
        </p:nvSpPr>
        <p:spPr>
          <a:xfrm>
            <a:off x="838200" y="2057399"/>
            <a:ext cx="5181600" cy="4291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CC319FA-9F44-385A-150B-463C017F22F5}"/>
              </a:ext>
            </a:extLst>
          </p:cNvPr>
          <p:cNvSpPr>
            <a:spLocks noGrp="1"/>
          </p:cNvSpPr>
          <p:nvPr>
            <p:ph sz="half" idx="2"/>
          </p:nvPr>
        </p:nvSpPr>
        <p:spPr>
          <a:xfrm>
            <a:off x="6172200" y="2057399"/>
            <a:ext cx="5181600" cy="4291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9AF8FD-7BA8-5D13-3502-37311E2E9236}"/>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6" name="Footer Placeholder 5">
            <a:extLst>
              <a:ext uri="{FF2B5EF4-FFF2-40B4-BE49-F238E27FC236}">
                <a16:creationId xmlns:a16="http://schemas.microsoft.com/office/drawing/2014/main" id="{736C890A-3E64-5074-7D83-18A923AE20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E0CC54-8953-F653-931F-5F4350C83095}"/>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1976544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wo Content _subhea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397082-871C-B6C5-195F-01948B3D5D18}"/>
              </a:ext>
            </a:extLst>
          </p:cNvPr>
          <p:cNvSpPr>
            <a:spLocks noGrp="1"/>
          </p:cNvSpPr>
          <p:nvPr>
            <p:ph sz="half" idx="1"/>
          </p:nvPr>
        </p:nvSpPr>
        <p:spPr>
          <a:xfrm>
            <a:off x="838200" y="2057399"/>
            <a:ext cx="5181600" cy="4291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CC319FA-9F44-385A-150B-463C017F22F5}"/>
              </a:ext>
            </a:extLst>
          </p:cNvPr>
          <p:cNvSpPr>
            <a:spLocks noGrp="1"/>
          </p:cNvSpPr>
          <p:nvPr>
            <p:ph sz="half" idx="2"/>
          </p:nvPr>
        </p:nvSpPr>
        <p:spPr>
          <a:xfrm>
            <a:off x="6172200" y="2057399"/>
            <a:ext cx="5181600" cy="4291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9AF8FD-7BA8-5D13-3502-37311E2E9236}"/>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6" name="Footer Placeholder 5">
            <a:extLst>
              <a:ext uri="{FF2B5EF4-FFF2-40B4-BE49-F238E27FC236}">
                <a16:creationId xmlns:a16="http://schemas.microsoft.com/office/drawing/2014/main" id="{736C890A-3E64-5074-7D83-18A923AE20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E0CC54-8953-F653-931F-5F4350C83095}"/>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8" name="Title 1">
            <a:extLst>
              <a:ext uri="{FF2B5EF4-FFF2-40B4-BE49-F238E27FC236}">
                <a16:creationId xmlns:a16="http://schemas.microsoft.com/office/drawing/2014/main" id="{0699D7D7-1562-FAF9-FE07-13D6657292C6}"/>
              </a:ext>
            </a:extLst>
          </p:cNvPr>
          <p:cNvSpPr>
            <a:spLocks noGrp="1"/>
          </p:cNvSpPr>
          <p:nvPr>
            <p:ph type="title"/>
          </p:nvPr>
        </p:nvSpPr>
        <p:spPr>
          <a:xfrm>
            <a:off x="838200" y="707366"/>
            <a:ext cx="10515600" cy="655608"/>
          </a:xfrm>
        </p:spPr>
        <p:txBody>
          <a:bodyPr/>
          <a:lstStyle>
            <a:lvl1pPr algn="ctr">
              <a:defRPr/>
            </a:lvl1pPr>
          </a:lstStyle>
          <a:p>
            <a:r>
              <a:rPr lang="en-US"/>
              <a:t>Click to edit Master title style</a:t>
            </a:r>
            <a:endParaRPr lang="en-US" dirty="0"/>
          </a:p>
        </p:txBody>
      </p:sp>
      <p:sp>
        <p:nvSpPr>
          <p:cNvPr id="9" name="Text Placeholder 7">
            <a:extLst>
              <a:ext uri="{FF2B5EF4-FFF2-40B4-BE49-F238E27FC236}">
                <a16:creationId xmlns:a16="http://schemas.microsoft.com/office/drawing/2014/main" id="{225682CA-8F9C-150A-C6BD-4799FC37254C}"/>
              </a:ext>
            </a:extLst>
          </p:cNvPr>
          <p:cNvSpPr>
            <a:spLocks noGrp="1"/>
          </p:cNvSpPr>
          <p:nvPr>
            <p:ph type="body" sz="quarter" idx="14"/>
          </p:nvPr>
        </p:nvSpPr>
        <p:spPr>
          <a:xfrm>
            <a:off x="838200" y="1362974"/>
            <a:ext cx="10515600" cy="387948"/>
          </a:xfrm>
        </p:spPr>
        <p:txBody>
          <a:bodyPr>
            <a:normAutofit/>
          </a:bodyPr>
          <a:lstStyle>
            <a:lvl1pPr marL="0" indent="0" algn="ctr">
              <a:buNone/>
              <a:defRPr sz="2400">
                <a:solidFill>
                  <a:schemeClr val="accent1"/>
                </a:solidFill>
                <a:latin typeface="Grandview" panose="020B0502040204020203" pitchFamily="34" charset="0"/>
              </a:defRPr>
            </a:lvl1pPr>
          </a:lstStyle>
          <a:p>
            <a:pPr lvl="0"/>
            <a:r>
              <a:rPr lang="en-US"/>
              <a:t>Click to edit Master text styles</a:t>
            </a:r>
          </a:p>
        </p:txBody>
      </p:sp>
    </p:spTree>
    <p:extLst>
      <p:ext uri="{BB962C8B-B14F-4D97-AF65-F5344CB8AC3E}">
        <p14:creationId xmlns:p14="http://schemas.microsoft.com/office/powerpoint/2010/main" val="18046320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837D-A5BC-F970-6DE6-17E4CE7C72FE}"/>
              </a:ext>
            </a:extLst>
          </p:cNvPr>
          <p:cNvSpPr>
            <a:spLocks noGrp="1"/>
          </p:cNvSpPr>
          <p:nvPr>
            <p:ph type="title"/>
          </p:nvPr>
        </p:nvSpPr>
        <p:spPr>
          <a:xfrm>
            <a:off x="839788" y="5937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052122-A591-1B9F-263A-721C02211BF8}"/>
              </a:ext>
            </a:extLst>
          </p:cNvPr>
          <p:cNvSpPr>
            <a:spLocks noGrp="1"/>
          </p:cNvSpPr>
          <p:nvPr>
            <p:ph type="body" idx="1"/>
          </p:nvPr>
        </p:nvSpPr>
        <p:spPr>
          <a:xfrm>
            <a:off x="839788" y="2128838"/>
            <a:ext cx="5157787" cy="823912"/>
          </a:xfrm>
        </p:spPr>
        <p:txBody>
          <a:bodyPr anchor="b"/>
          <a:lstStyle>
            <a:lvl1pPr marL="0" indent="0">
              <a:buNone/>
              <a:defRPr sz="2400" b="1">
                <a:solidFill>
                  <a:schemeClr val="accent1"/>
                </a:solidFill>
                <a:latin typeface="Grandview"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B79D40-657F-FDE4-6FE9-76736BBC9FAE}"/>
              </a:ext>
            </a:extLst>
          </p:cNvPr>
          <p:cNvSpPr>
            <a:spLocks noGrp="1"/>
          </p:cNvSpPr>
          <p:nvPr>
            <p:ph sz="half" idx="2"/>
          </p:nvPr>
        </p:nvSpPr>
        <p:spPr>
          <a:xfrm>
            <a:off x="839788" y="2952750"/>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22F8A44-2823-6F77-D1A9-37D8D49B1D51}"/>
              </a:ext>
            </a:extLst>
          </p:cNvPr>
          <p:cNvSpPr>
            <a:spLocks noGrp="1"/>
          </p:cNvSpPr>
          <p:nvPr>
            <p:ph type="body" sz="quarter" idx="3"/>
          </p:nvPr>
        </p:nvSpPr>
        <p:spPr>
          <a:xfrm>
            <a:off x="6172200" y="2128838"/>
            <a:ext cx="5183188" cy="823912"/>
          </a:xfrm>
        </p:spPr>
        <p:txBody>
          <a:bodyPr anchor="b"/>
          <a:lstStyle>
            <a:lvl1pPr marL="0" indent="0">
              <a:buNone/>
              <a:defRPr sz="2400" b="1">
                <a:solidFill>
                  <a:schemeClr val="accent1"/>
                </a:solidFill>
                <a:latin typeface="Grandview"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A0159C-EF17-4731-3103-F80A69ED6EB8}"/>
              </a:ext>
            </a:extLst>
          </p:cNvPr>
          <p:cNvSpPr>
            <a:spLocks noGrp="1"/>
          </p:cNvSpPr>
          <p:nvPr>
            <p:ph sz="quarter" idx="4"/>
          </p:nvPr>
        </p:nvSpPr>
        <p:spPr>
          <a:xfrm>
            <a:off x="6172200" y="2952750"/>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0207F1-EA8B-C9FA-9C8B-D1DF748EA679}"/>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8" name="Footer Placeholder 7">
            <a:extLst>
              <a:ext uri="{FF2B5EF4-FFF2-40B4-BE49-F238E27FC236}">
                <a16:creationId xmlns:a16="http://schemas.microsoft.com/office/drawing/2014/main" id="{A6B1133B-4145-3C98-AD47-0B22784DD8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9CC182-D2BF-0129-CF39-2F5708A68205}"/>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17495005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genda_Blu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7F003CB-4E7D-EF7F-0E79-AAE482B20EBB}"/>
              </a:ext>
            </a:extLst>
          </p:cNvPr>
          <p:cNvSpPr>
            <a:spLocks noGrp="1"/>
          </p:cNvSpPr>
          <p:nvPr>
            <p:ph type="body" idx="1"/>
          </p:nvPr>
        </p:nvSpPr>
        <p:spPr>
          <a:xfrm>
            <a:off x="676577" y="776377"/>
            <a:ext cx="5120376" cy="5579973"/>
          </a:xfrm>
        </p:spPr>
        <p:txBody>
          <a:bodyPr/>
          <a:lstStyle>
            <a:lvl1pPr marL="514350" indent="-514350">
              <a:buFont typeface="+mj-lt"/>
              <a:buAutoNum type="romanUcPeriod"/>
              <a:defRPr sz="2400">
                <a:solidFill>
                  <a:schemeClr val="tx2"/>
                </a:solidFill>
                <a:latin typeface="Grandview"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6DDF9F-4F60-0576-9C04-F69267BED3E7}"/>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1000A168-9A54-ED39-9E1C-0DC124201465}"/>
              </a:ext>
            </a:extLst>
          </p:cNvPr>
          <p:cNvSpPr>
            <a:spLocks noGrp="1"/>
          </p:cNvSpPr>
          <p:nvPr>
            <p:ph type="ftr" sz="quarter" idx="11"/>
          </p:nvPr>
        </p:nvSpPr>
        <p:spPr/>
        <p:txBody>
          <a:bodyPr/>
          <a:lstStyle/>
          <a:p>
            <a:endParaRPr lang="en-US"/>
          </a:p>
        </p:txBody>
      </p:sp>
      <p:sp>
        <p:nvSpPr>
          <p:cNvPr id="11" name="Arrow: Pentagon 10">
            <a:extLst>
              <a:ext uri="{FF2B5EF4-FFF2-40B4-BE49-F238E27FC236}">
                <a16:creationId xmlns:a16="http://schemas.microsoft.com/office/drawing/2014/main" id="{AD12C46C-6412-D2D6-FF6E-63116C6D5746}"/>
              </a:ext>
            </a:extLst>
          </p:cNvPr>
          <p:cNvSpPr/>
          <p:nvPr userDrawn="1"/>
        </p:nvSpPr>
        <p:spPr>
          <a:xfrm flipH="1">
            <a:off x="6694937" y="341185"/>
            <a:ext cx="5039863" cy="1160462"/>
          </a:xfrm>
          <a:prstGeom prst="homePlat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a:latin typeface="+mj-lt"/>
              </a:rPr>
              <a:t>AGENDA</a:t>
            </a:r>
          </a:p>
        </p:txBody>
      </p:sp>
      <p:sp>
        <p:nvSpPr>
          <p:cNvPr id="6" name="Slide Number Placeholder 5">
            <a:extLst>
              <a:ext uri="{FF2B5EF4-FFF2-40B4-BE49-F238E27FC236}">
                <a16:creationId xmlns:a16="http://schemas.microsoft.com/office/drawing/2014/main" id="{2A476D71-9AC2-79B2-5E99-0E5011FB8C67}"/>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Rectangle 6">
            <a:extLst>
              <a:ext uri="{FF2B5EF4-FFF2-40B4-BE49-F238E27FC236}">
                <a16:creationId xmlns:a16="http://schemas.microsoft.com/office/drawing/2014/main" id="{70CD00D1-2DAB-033F-1C2B-912E863F2890}"/>
              </a:ext>
            </a:extLst>
          </p:cNvPr>
          <p:cNvSpPr/>
          <p:nvPr userDrawn="1"/>
        </p:nvSpPr>
        <p:spPr>
          <a:xfrm>
            <a:off x="11734800" y="0"/>
            <a:ext cx="457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3784123F-E6FD-0D09-6607-A4246916EF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22541" y="3200393"/>
            <a:ext cx="3660655" cy="3657607"/>
          </a:xfrm>
          <a:prstGeom prst="rect">
            <a:avLst/>
          </a:prstGeom>
        </p:spPr>
      </p:pic>
    </p:spTree>
    <p:extLst>
      <p:ext uri="{BB962C8B-B14F-4D97-AF65-F5344CB8AC3E}">
        <p14:creationId xmlns:p14="http://schemas.microsoft.com/office/powerpoint/2010/main" val="27436441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ublicCom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CDBA8781-4375-BE3B-4979-6AE21E4DE0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62182" y="3532490"/>
            <a:ext cx="4009934" cy="4009934"/>
          </a:xfrm>
          <a:prstGeom prst="rect">
            <a:avLst/>
          </a:prstGeom>
        </p:spPr>
      </p:pic>
      <p:sp>
        <p:nvSpPr>
          <p:cNvPr id="18" name="Rectangle 17">
            <a:extLst>
              <a:ext uri="{FF2B5EF4-FFF2-40B4-BE49-F238E27FC236}">
                <a16:creationId xmlns:a16="http://schemas.microsoft.com/office/drawing/2014/main" id="{CEAB9975-7C5F-E406-32AA-DC20A6ADCD84}"/>
              </a:ext>
            </a:extLst>
          </p:cNvPr>
          <p:cNvSpPr/>
          <p:nvPr userDrawn="1"/>
        </p:nvSpPr>
        <p:spPr>
          <a:xfrm>
            <a:off x="6755921" y="1830454"/>
            <a:ext cx="4717211" cy="2320330"/>
          </a:xfrm>
          <a:prstGeom prst="rect">
            <a:avLst/>
          </a:prstGeom>
          <a:solidFill>
            <a:srgbClr val="65C9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74C2E15-A923-9DAC-BC7E-9E1EDEC3FB98}"/>
              </a:ext>
            </a:extLst>
          </p:cNvPr>
          <p:cNvSpPr txBox="1"/>
          <p:nvPr userDrawn="1"/>
        </p:nvSpPr>
        <p:spPr>
          <a:xfrm>
            <a:off x="838200" y="2292119"/>
            <a:ext cx="4996132" cy="830997"/>
          </a:xfrm>
          <a:prstGeom prst="rect">
            <a:avLst/>
          </a:prstGeom>
          <a:noFill/>
        </p:spPr>
        <p:txBody>
          <a:bodyPr wrap="square" rtlCol="0">
            <a:spAutoFit/>
          </a:bodyPr>
          <a:lstStyle/>
          <a:p>
            <a:r>
              <a:rPr lang="en-US" sz="2400" dirty="0">
                <a:solidFill>
                  <a:schemeClr val="tx2"/>
                </a:solidFill>
              </a:rPr>
              <a:t>Complete speaker card, located on table by room entrance</a:t>
            </a:r>
          </a:p>
        </p:txBody>
      </p:sp>
      <p:sp>
        <p:nvSpPr>
          <p:cNvPr id="7" name="TextBox 6">
            <a:extLst>
              <a:ext uri="{FF2B5EF4-FFF2-40B4-BE49-F238E27FC236}">
                <a16:creationId xmlns:a16="http://schemas.microsoft.com/office/drawing/2014/main" id="{39750297-4ADD-F08E-70F7-369411854131}"/>
              </a:ext>
            </a:extLst>
          </p:cNvPr>
          <p:cNvSpPr txBox="1"/>
          <p:nvPr userDrawn="1"/>
        </p:nvSpPr>
        <p:spPr>
          <a:xfrm>
            <a:off x="838200" y="1852314"/>
            <a:ext cx="4996132" cy="461665"/>
          </a:xfrm>
          <a:prstGeom prst="rect">
            <a:avLst/>
          </a:prstGeom>
          <a:solidFill>
            <a:schemeClr val="accent3"/>
          </a:solidFill>
        </p:spPr>
        <p:txBody>
          <a:bodyPr wrap="square" rtlCol="0">
            <a:spAutoFit/>
          </a:bodyPr>
          <a:lstStyle/>
          <a:p>
            <a:r>
              <a:rPr lang="en-US" sz="2400" b="1" dirty="0">
                <a:latin typeface="Grandview" panose="020B0502040204020203" pitchFamily="34" charset="0"/>
              </a:rPr>
              <a:t>In Person</a:t>
            </a:r>
          </a:p>
        </p:txBody>
      </p:sp>
      <p:sp>
        <p:nvSpPr>
          <p:cNvPr id="8" name="TextBox 7">
            <a:extLst>
              <a:ext uri="{FF2B5EF4-FFF2-40B4-BE49-F238E27FC236}">
                <a16:creationId xmlns:a16="http://schemas.microsoft.com/office/drawing/2014/main" id="{0B6A68C0-1F2D-C0EF-2D4A-09D8A200AAAD}"/>
              </a:ext>
            </a:extLst>
          </p:cNvPr>
          <p:cNvSpPr txBox="1"/>
          <p:nvPr userDrawn="1"/>
        </p:nvSpPr>
        <p:spPr>
          <a:xfrm>
            <a:off x="838200" y="3417337"/>
            <a:ext cx="4996132" cy="461665"/>
          </a:xfrm>
          <a:prstGeom prst="rect">
            <a:avLst/>
          </a:prstGeom>
          <a:solidFill>
            <a:schemeClr val="accent3"/>
          </a:solidFill>
        </p:spPr>
        <p:txBody>
          <a:bodyPr wrap="square" rtlCol="0">
            <a:spAutoFit/>
          </a:bodyPr>
          <a:lstStyle/>
          <a:p>
            <a:r>
              <a:rPr lang="en-US" sz="2400" b="1" dirty="0">
                <a:latin typeface="Grandview" panose="020B0502040204020203" pitchFamily="34" charset="0"/>
              </a:rPr>
              <a:t>Virtually</a:t>
            </a:r>
          </a:p>
        </p:txBody>
      </p:sp>
      <p:sp>
        <p:nvSpPr>
          <p:cNvPr id="10" name="TextBox 9">
            <a:extLst>
              <a:ext uri="{FF2B5EF4-FFF2-40B4-BE49-F238E27FC236}">
                <a16:creationId xmlns:a16="http://schemas.microsoft.com/office/drawing/2014/main" id="{BDADB4B9-2D21-541E-82EE-3EA7BBE2DB10}"/>
              </a:ext>
            </a:extLst>
          </p:cNvPr>
          <p:cNvSpPr txBox="1"/>
          <p:nvPr userDrawn="1"/>
        </p:nvSpPr>
        <p:spPr>
          <a:xfrm>
            <a:off x="838200" y="3879002"/>
            <a:ext cx="4996132" cy="1723549"/>
          </a:xfrm>
          <a:prstGeom prst="rect">
            <a:avLst/>
          </a:prstGeom>
          <a:noFill/>
        </p:spPr>
        <p:txBody>
          <a:bodyPr wrap="square" rtlCol="0">
            <a:spAutoFit/>
          </a:bodyPr>
          <a:lstStyle/>
          <a:p>
            <a:pPr>
              <a:spcAft>
                <a:spcPts val="1200"/>
              </a:spcAft>
            </a:pPr>
            <a:r>
              <a:rPr lang="en-US" sz="2400" dirty="0">
                <a:solidFill>
                  <a:schemeClr val="tx2"/>
                </a:solidFill>
              </a:rPr>
              <a:t>Use “Raise Hand” feature (Or dial *9 if on the phone)</a:t>
            </a:r>
          </a:p>
          <a:p>
            <a:r>
              <a:rPr lang="en-US" sz="2400" dirty="0">
                <a:solidFill>
                  <a:schemeClr val="tx2"/>
                </a:solidFill>
              </a:rPr>
              <a:t>Fill out electronic card at:</a:t>
            </a:r>
            <a:br>
              <a:rPr lang="en-US" sz="2400" dirty="0">
                <a:solidFill>
                  <a:schemeClr val="tx2"/>
                </a:solidFill>
              </a:rPr>
            </a:br>
            <a:r>
              <a:rPr lang="en-US" sz="2400" b="1" dirty="0">
                <a:solidFill>
                  <a:schemeClr val="tx2"/>
                </a:solidFill>
              </a:rPr>
              <a:t>MetroPlanOrlando.org/</a:t>
            </a:r>
            <a:r>
              <a:rPr lang="en-US" sz="2400" b="1" dirty="0" err="1">
                <a:solidFill>
                  <a:schemeClr val="tx2"/>
                </a:solidFill>
              </a:rPr>
              <a:t>SpeakerCard</a:t>
            </a:r>
            <a:endParaRPr lang="en-US" sz="2400" b="1" dirty="0">
              <a:solidFill>
                <a:schemeClr val="tx2"/>
              </a:solidFill>
            </a:endParaRPr>
          </a:p>
        </p:txBody>
      </p:sp>
      <p:sp>
        <p:nvSpPr>
          <p:cNvPr id="11" name="TextBox 10">
            <a:extLst>
              <a:ext uri="{FF2B5EF4-FFF2-40B4-BE49-F238E27FC236}">
                <a16:creationId xmlns:a16="http://schemas.microsoft.com/office/drawing/2014/main" id="{8AD36C83-0681-A6E3-D457-E78BB8FC774C}"/>
              </a:ext>
            </a:extLst>
          </p:cNvPr>
          <p:cNvSpPr txBox="1"/>
          <p:nvPr userDrawn="1"/>
        </p:nvSpPr>
        <p:spPr>
          <a:xfrm>
            <a:off x="6849376" y="2061711"/>
            <a:ext cx="4572000" cy="1815882"/>
          </a:xfrm>
          <a:prstGeom prst="rect">
            <a:avLst/>
          </a:prstGeom>
          <a:noFill/>
        </p:spPr>
        <p:txBody>
          <a:bodyPr wrap="square" rtlCol="0">
            <a:spAutoFit/>
          </a:bodyPr>
          <a:lstStyle/>
          <a:p>
            <a:r>
              <a:rPr lang="en-US" sz="2800" dirty="0"/>
              <a:t>After you are recognized, state your name and address and give your comment within 2 minutes</a:t>
            </a:r>
          </a:p>
        </p:txBody>
      </p:sp>
      <p:sp>
        <p:nvSpPr>
          <p:cNvPr id="19" name="TextBox 18">
            <a:extLst>
              <a:ext uri="{FF2B5EF4-FFF2-40B4-BE49-F238E27FC236}">
                <a16:creationId xmlns:a16="http://schemas.microsoft.com/office/drawing/2014/main" id="{80A03E7D-3711-6491-EB1E-0432FD38DAD7}"/>
              </a:ext>
            </a:extLst>
          </p:cNvPr>
          <p:cNvSpPr txBox="1"/>
          <p:nvPr userDrawn="1"/>
        </p:nvSpPr>
        <p:spPr>
          <a:xfrm>
            <a:off x="838200" y="690112"/>
            <a:ext cx="10515600" cy="707886"/>
          </a:xfrm>
          <a:prstGeom prst="rect">
            <a:avLst/>
          </a:prstGeom>
          <a:noFill/>
        </p:spPr>
        <p:txBody>
          <a:bodyPr wrap="square" rtlCol="0">
            <a:spAutoFit/>
          </a:bodyPr>
          <a:lstStyle/>
          <a:p>
            <a:pPr algn="l"/>
            <a:r>
              <a:rPr lang="en-US" sz="4000" dirty="0">
                <a:latin typeface="+mj-lt"/>
              </a:rPr>
              <a:t>How to Make a Public Comment</a:t>
            </a:r>
          </a:p>
        </p:txBody>
      </p:sp>
    </p:spTree>
    <p:extLst>
      <p:ext uri="{BB962C8B-B14F-4D97-AF65-F5344CB8AC3E}">
        <p14:creationId xmlns:p14="http://schemas.microsoft.com/office/powerpoint/2010/main" val="12188959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EE22B-A6AC-442E-4AAC-04A7BB0A95A4}"/>
              </a:ext>
            </a:extLst>
          </p:cNvPr>
          <p:cNvSpPr>
            <a:spLocks noGrp="1"/>
          </p:cNvSpPr>
          <p:nvPr>
            <p:ph type="title"/>
          </p:nvPr>
        </p:nvSpPr>
        <p:spPr>
          <a:xfrm>
            <a:off x="831850" y="657324"/>
            <a:ext cx="5120376" cy="2852737"/>
          </a:xfrm>
        </p:spPr>
        <p:txBody>
          <a:bodyPr anchor="b"/>
          <a:lstStyle>
            <a:lvl1pPr>
              <a:defRPr sz="60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F003CB-4E7D-EF7F-0E79-AAE482B20EBB}"/>
              </a:ext>
            </a:extLst>
          </p:cNvPr>
          <p:cNvSpPr>
            <a:spLocks noGrp="1"/>
          </p:cNvSpPr>
          <p:nvPr>
            <p:ph type="body" idx="1"/>
          </p:nvPr>
        </p:nvSpPr>
        <p:spPr>
          <a:xfrm>
            <a:off x="831850" y="4580837"/>
            <a:ext cx="5120376" cy="1500187"/>
          </a:xfrm>
        </p:spPr>
        <p:txBody>
          <a:bodyPr/>
          <a:lstStyle>
            <a:lvl1pPr marL="0" indent="0">
              <a:buNone/>
              <a:defRPr sz="2400">
                <a:solidFill>
                  <a:schemeClr val="tx2"/>
                </a:solidFill>
                <a:latin typeface="Grandview"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6DDF9F-4F60-0576-9C04-F69267BED3E7}"/>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1000A168-9A54-ED39-9E1C-0DC124201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476D71-9AC2-79B2-5E99-0E5011FB8C67}"/>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Rectangle 6">
            <a:extLst>
              <a:ext uri="{FF2B5EF4-FFF2-40B4-BE49-F238E27FC236}">
                <a16:creationId xmlns:a16="http://schemas.microsoft.com/office/drawing/2014/main" id="{70CD00D1-2DAB-033F-1C2B-912E863F2890}"/>
              </a:ext>
            </a:extLst>
          </p:cNvPr>
          <p:cNvSpPr/>
          <p:nvPr userDrawn="1"/>
        </p:nvSpPr>
        <p:spPr>
          <a:xfrm>
            <a:off x="11734800" y="0"/>
            <a:ext cx="457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40A532CB-13D8-03EF-2874-C2B4DFACE889}"/>
              </a:ext>
            </a:extLst>
          </p:cNvPr>
          <p:cNvSpPr>
            <a:spLocks noGrp="1"/>
          </p:cNvSpPr>
          <p:nvPr>
            <p:ph sz="quarter" idx="14" hasCustomPrompt="1"/>
          </p:nvPr>
        </p:nvSpPr>
        <p:spPr>
          <a:xfrm>
            <a:off x="6564313" y="656536"/>
            <a:ext cx="5019675" cy="542448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custom icon here</a:t>
            </a:r>
          </a:p>
        </p:txBody>
      </p:sp>
    </p:spTree>
    <p:extLst>
      <p:ext uri="{BB962C8B-B14F-4D97-AF65-F5344CB8AC3E}">
        <p14:creationId xmlns:p14="http://schemas.microsoft.com/office/powerpoint/2010/main" val="23150781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vider Slide -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EE22B-A6AC-442E-4AAC-04A7BB0A95A4}"/>
              </a:ext>
            </a:extLst>
          </p:cNvPr>
          <p:cNvSpPr>
            <a:spLocks noGrp="1"/>
          </p:cNvSpPr>
          <p:nvPr>
            <p:ph type="title"/>
          </p:nvPr>
        </p:nvSpPr>
        <p:spPr>
          <a:xfrm>
            <a:off x="831850" y="657324"/>
            <a:ext cx="5120376" cy="2852737"/>
          </a:xfrm>
        </p:spPr>
        <p:txBody>
          <a:bodyPr anchor="b"/>
          <a:lstStyle>
            <a:lvl1pPr>
              <a:defRPr sz="6000">
                <a:solidFill>
                  <a:schemeClr val="accent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F003CB-4E7D-EF7F-0E79-AAE482B20EBB}"/>
              </a:ext>
            </a:extLst>
          </p:cNvPr>
          <p:cNvSpPr>
            <a:spLocks noGrp="1"/>
          </p:cNvSpPr>
          <p:nvPr>
            <p:ph type="body" idx="1"/>
          </p:nvPr>
        </p:nvSpPr>
        <p:spPr>
          <a:xfrm>
            <a:off x="831850" y="4580837"/>
            <a:ext cx="5120376" cy="1500187"/>
          </a:xfrm>
        </p:spPr>
        <p:txBody>
          <a:bodyPr/>
          <a:lstStyle>
            <a:lvl1pPr marL="0" indent="0">
              <a:buNone/>
              <a:defRPr sz="2400">
                <a:solidFill>
                  <a:schemeClr val="tx2"/>
                </a:solidFill>
                <a:latin typeface="Grandview"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6DDF9F-4F60-0576-9C04-F69267BED3E7}"/>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1000A168-9A54-ED39-9E1C-0DC124201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476D71-9AC2-79B2-5E99-0E5011FB8C67}"/>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Rectangle 6">
            <a:extLst>
              <a:ext uri="{FF2B5EF4-FFF2-40B4-BE49-F238E27FC236}">
                <a16:creationId xmlns:a16="http://schemas.microsoft.com/office/drawing/2014/main" id="{70CD00D1-2DAB-033F-1C2B-912E863F2890}"/>
              </a:ext>
            </a:extLst>
          </p:cNvPr>
          <p:cNvSpPr/>
          <p:nvPr userDrawn="1"/>
        </p:nvSpPr>
        <p:spPr>
          <a:xfrm>
            <a:off x="1173480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FA2623FF-FCAD-4492-1956-3D2DE0FA6808}"/>
              </a:ext>
            </a:extLst>
          </p:cNvPr>
          <p:cNvSpPr>
            <a:spLocks noGrp="1"/>
          </p:cNvSpPr>
          <p:nvPr>
            <p:ph sz="quarter" idx="14" hasCustomPrompt="1"/>
          </p:nvPr>
        </p:nvSpPr>
        <p:spPr>
          <a:xfrm>
            <a:off x="6564313" y="656536"/>
            <a:ext cx="5019675" cy="542448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custom icon here</a:t>
            </a:r>
          </a:p>
        </p:txBody>
      </p:sp>
    </p:spTree>
    <p:extLst>
      <p:ext uri="{BB962C8B-B14F-4D97-AF65-F5344CB8AC3E}">
        <p14:creationId xmlns:p14="http://schemas.microsoft.com/office/powerpoint/2010/main" val="30937579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vider Slide - Periwink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EE22B-A6AC-442E-4AAC-04A7BB0A95A4}"/>
              </a:ext>
            </a:extLst>
          </p:cNvPr>
          <p:cNvSpPr>
            <a:spLocks noGrp="1"/>
          </p:cNvSpPr>
          <p:nvPr>
            <p:ph type="title"/>
          </p:nvPr>
        </p:nvSpPr>
        <p:spPr>
          <a:xfrm>
            <a:off x="831850" y="657324"/>
            <a:ext cx="5120376" cy="2852737"/>
          </a:xfrm>
        </p:spPr>
        <p:txBody>
          <a:bodyPr anchor="b"/>
          <a:lstStyle>
            <a:lvl1pPr>
              <a:defRPr sz="6000">
                <a:solidFill>
                  <a:schemeClr val="accent2"/>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F003CB-4E7D-EF7F-0E79-AAE482B20EBB}"/>
              </a:ext>
            </a:extLst>
          </p:cNvPr>
          <p:cNvSpPr>
            <a:spLocks noGrp="1"/>
          </p:cNvSpPr>
          <p:nvPr>
            <p:ph type="body" idx="1"/>
          </p:nvPr>
        </p:nvSpPr>
        <p:spPr>
          <a:xfrm>
            <a:off x="831850" y="4580837"/>
            <a:ext cx="5120376" cy="1500187"/>
          </a:xfrm>
        </p:spPr>
        <p:txBody>
          <a:bodyPr/>
          <a:lstStyle>
            <a:lvl1pPr marL="0" indent="0">
              <a:buNone/>
              <a:defRPr sz="2400">
                <a:solidFill>
                  <a:schemeClr val="tx2"/>
                </a:solidFill>
                <a:latin typeface="Grandview"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6DDF9F-4F60-0576-9C04-F69267BED3E7}"/>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1000A168-9A54-ED39-9E1C-0DC124201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476D71-9AC2-79B2-5E99-0E5011FB8C67}"/>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Rectangle 6">
            <a:extLst>
              <a:ext uri="{FF2B5EF4-FFF2-40B4-BE49-F238E27FC236}">
                <a16:creationId xmlns:a16="http://schemas.microsoft.com/office/drawing/2014/main" id="{70CD00D1-2DAB-033F-1C2B-912E863F2890}"/>
              </a:ext>
            </a:extLst>
          </p:cNvPr>
          <p:cNvSpPr/>
          <p:nvPr userDrawn="1"/>
        </p:nvSpPr>
        <p:spPr>
          <a:xfrm>
            <a:off x="11734800" y="0"/>
            <a:ext cx="457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96DB7D40-17CD-AA80-24EF-852F83B829ED}"/>
              </a:ext>
            </a:extLst>
          </p:cNvPr>
          <p:cNvSpPr>
            <a:spLocks noGrp="1"/>
          </p:cNvSpPr>
          <p:nvPr>
            <p:ph sz="quarter" idx="14" hasCustomPrompt="1"/>
          </p:nvPr>
        </p:nvSpPr>
        <p:spPr>
          <a:xfrm>
            <a:off x="6564313" y="656536"/>
            <a:ext cx="5019675" cy="542448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custom icon here</a:t>
            </a:r>
          </a:p>
        </p:txBody>
      </p:sp>
    </p:spTree>
    <p:extLst>
      <p:ext uri="{BB962C8B-B14F-4D97-AF65-F5344CB8AC3E}">
        <p14:creationId xmlns:p14="http://schemas.microsoft.com/office/powerpoint/2010/main" val="35771535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ivider Slide -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EE22B-A6AC-442E-4AAC-04A7BB0A95A4}"/>
              </a:ext>
            </a:extLst>
          </p:cNvPr>
          <p:cNvSpPr>
            <a:spLocks noGrp="1"/>
          </p:cNvSpPr>
          <p:nvPr>
            <p:ph type="title"/>
          </p:nvPr>
        </p:nvSpPr>
        <p:spPr>
          <a:xfrm>
            <a:off x="6535049" y="657225"/>
            <a:ext cx="5120376" cy="2852737"/>
          </a:xfrm>
        </p:spPr>
        <p:txBody>
          <a:bodyPr anchor="b"/>
          <a:lstStyle>
            <a:lvl1pPr>
              <a:defRPr sz="6000">
                <a:solidFill>
                  <a:schemeClr val="accent5"/>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F003CB-4E7D-EF7F-0E79-AAE482B20EBB}"/>
              </a:ext>
            </a:extLst>
          </p:cNvPr>
          <p:cNvSpPr>
            <a:spLocks noGrp="1"/>
          </p:cNvSpPr>
          <p:nvPr>
            <p:ph type="body" idx="1"/>
          </p:nvPr>
        </p:nvSpPr>
        <p:spPr>
          <a:xfrm>
            <a:off x="6535049" y="4580738"/>
            <a:ext cx="5120376" cy="1500187"/>
          </a:xfrm>
        </p:spPr>
        <p:txBody>
          <a:bodyPr/>
          <a:lstStyle>
            <a:lvl1pPr marL="0" indent="0">
              <a:buNone/>
              <a:defRPr sz="2400">
                <a:solidFill>
                  <a:schemeClr val="tx2"/>
                </a:solidFill>
                <a:latin typeface="Grandview"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6DDF9F-4F60-0576-9C04-F69267BED3E7}"/>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1000A168-9A54-ED39-9E1C-0DC124201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476D71-9AC2-79B2-5E99-0E5011FB8C67}"/>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Rectangle 6">
            <a:extLst>
              <a:ext uri="{FF2B5EF4-FFF2-40B4-BE49-F238E27FC236}">
                <a16:creationId xmlns:a16="http://schemas.microsoft.com/office/drawing/2014/main" id="{70CD00D1-2DAB-033F-1C2B-912E863F2890}"/>
              </a:ext>
            </a:extLst>
          </p:cNvPr>
          <p:cNvSpPr/>
          <p:nvPr userDrawn="1"/>
        </p:nvSpPr>
        <p:spPr>
          <a:xfrm>
            <a:off x="0" y="0"/>
            <a:ext cx="4572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19784156-D4B2-ACDE-A308-FFE6C724DA14}"/>
              </a:ext>
            </a:extLst>
          </p:cNvPr>
          <p:cNvSpPr>
            <a:spLocks noGrp="1"/>
          </p:cNvSpPr>
          <p:nvPr>
            <p:ph sz="quarter" idx="14" hasCustomPrompt="1"/>
          </p:nvPr>
        </p:nvSpPr>
        <p:spPr>
          <a:xfrm>
            <a:off x="819131" y="656536"/>
            <a:ext cx="5019675" cy="542448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custom icon here</a:t>
            </a:r>
          </a:p>
        </p:txBody>
      </p:sp>
    </p:spTree>
    <p:extLst>
      <p:ext uri="{BB962C8B-B14F-4D97-AF65-F5344CB8AC3E}">
        <p14:creationId xmlns:p14="http://schemas.microsoft.com/office/powerpoint/2010/main" val="37062050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vider Slide -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EE22B-A6AC-442E-4AAC-04A7BB0A95A4}"/>
              </a:ext>
            </a:extLst>
          </p:cNvPr>
          <p:cNvSpPr>
            <a:spLocks noGrp="1"/>
          </p:cNvSpPr>
          <p:nvPr>
            <p:ph type="title"/>
          </p:nvPr>
        </p:nvSpPr>
        <p:spPr>
          <a:xfrm>
            <a:off x="6535049" y="657225"/>
            <a:ext cx="5120376" cy="2852737"/>
          </a:xfrm>
        </p:spPr>
        <p:txBody>
          <a:bodyPr anchor="b"/>
          <a:lstStyle>
            <a:lvl1pPr>
              <a:defRPr sz="6000">
                <a:solidFill>
                  <a:schemeClr val="accent6"/>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F003CB-4E7D-EF7F-0E79-AAE482B20EBB}"/>
              </a:ext>
            </a:extLst>
          </p:cNvPr>
          <p:cNvSpPr>
            <a:spLocks noGrp="1"/>
          </p:cNvSpPr>
          <p:nvPr>
            <p:ph type="body" idx="1"/>
          </p:nvPr>
        </p:nvSpPr>
        <p:spPr>
          <a:xfrm>
            <a:off x="6535049" y="4580738"/>
            <a:ext cx="5120376" cy="1500187"/>
          </a:xfrm>
        </p:spPr>
        <p:txBody>
          <a:bodyPr/>
          <a:lstStyle>
            <a:lvl1pPr marL="0" indent="0">
              <a:buNone/>
              <a:defRPr sz="2400">
                <a:solidFill>
                  <a:schemeClr val="tx2"/>
                </a:solidFill>
                <a:latin typeface="Grandview"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6DDF9F-4F60-0576-9C04-F69267BED3E7}"/>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1000A168-9A54-ED39-9E1C-0DC124201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476D71-9AC2-79B2-5E99-0E5011FB8C67}"/>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Rectangle 6">
            <a:extLst>
              <a:ext uri="{FF2B5EF4-FFF2-40B4-BE49-F238E27FC236}">
                <a16:creationId xmlns:a16="http://schemas.microsoft.com/office/drawing/2014/main" id="{70CD00D1-2DAB-033F-1C2B-912E863F2890}"/>
              </a:ext>
            </a:extLst>
          </p:cNvPr>
          <p:cNvSpPr/>
          <p:nvPr userDrawn="1"/>
        </p:nvSpPr>
        <p:spPr>
          <a:xfrm>
            <a:off x="0" y="0"/>
            <a:ext cx="4572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43CED0B6-3F55-A910-7AEB-85BFF935F0EF}"/>
              </a:ext>
            </a:extLst>
          </p:cNvPr>
          <p:cNvSpPr>
            <a:spLocks noGrp="1"/>
          </p:cNvSpPr>
          <p:nvPr>
            <p:ph sz="quarter" idx="14" hasCustomPrompt="1"/>
          </p:nvPr>
        </p:nvSpPr>
        <p:spPr>
          <a:xfrm>
            <a:off x="819131" y="656536"/>
            <a:ext cx="5019675" cy="542448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custom icon here</a:t>
            </a:r>
          </a:p>
        </p:txBody>
      </p:sp>
    </p:spTree>
    <p:extLst>
      <p:ext uri="{BB962C8B-B14F-4D97-AF65-F5344CB8AC3E}">
        <p14:creationId xmlns:p14="http://schemas.microsoft.com/office/powerpoint/2010/main" val="393398710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vider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EE22B-A6AC-442E-4AAC-04A7BB0A95A4}"/>
              </a:ext>
            </a:extLst>
          </p:cNvPr>
          <p:cNvSpPr>
            <a:spLocks noGrp="1"/>
          </p:cNvSpPr>
          <p:nvPr>
            <p:ph type="title"/>
          </p:nvPr>
        </p:nvSpPr>
        <p:spPr>
          <a:xfrm>
            <a:off x="6535049" y="657225"/>
            <a:ext cx="5120376" cy="2852737"/>
          </a:xfrm>
        </p:spPr>
        <p:txBody>
          <a:bodyPr anchor="b"/>
          <a:lstStyle>
            <a:lvl1pPr>
              <a:defRPr sz="6000">
                <a:solidFill>
                  <a:schemeClr val="accent4"/>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F003CB-4E7D-EF7F-0E79-AAE482B20EBB}"/>
              </a:ext>
            </a:extLst>
          </p:cNvPr>
          <p:cNvSpPr>
            <a:spLocks noGrp="1"/>
          </p:cNvSpPr>
          <p:nvPr>
            <p:ph type="body" idx="1"/>
          </p:nvPr>
        </p:nvSpPr>
        <p:spPr>
          <a:xfrm>
            <a:off x="6535049" y="4580738"/>
            <a:ext cx="5120376" cy="1500187"/>
          </a:xfrm>
        </p:spPr>
        <p:txBody>
          <a:bodyPr/>
          <a:lstStyle>
            <a:lvl1pPr marL="0" indent="0">
              <a:buNone/>
              <a:defRPr sz="2400">
                <a:solidFill>
                  <a:schemeClr val="tx2"/>
                </a:solidFill>
                <a:latin typeface="Grandview"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6DDF9F-4F60-0576-9C04-F69267BED3E7}"/>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1000A168-9A54-ED39-9E1C-0DC124201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476D71-9AC2-79B2-5E99-0E5011FB8C67}"/>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Rectangle 6">
            <a:extLst>
              <a:ext uri="{FF2B5EF4-FFF2-40B4-BE49-F238E27FC236}">
                <a16:creationId xmlns:a16="http://schemas.microsoft.com/office/drawing/2014/main" id="{70CD00D1-2DAB-033F-1C2B-912E863F2890}"/>
              </a:ext>
            </a:extLst>
          </p:cNvPr>
          <p:cNvSpPr/>
          <p:nvPr userDrawn="1"/>
        </p:nvSpPr>
        <p:spPr>
          <a:xfrm>
            <a:off x="0" y="0"/>
            <a:ext cx="4572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9">
            <a:extLst>
              <a:ext uri="{FF2B5EF4-FFF2-40B4-BE49-F238E27FC236}">
                <a16:creationId xmlns:a16="http://schemas.microsoft.com/office/drawing/2014/main" id="{40F190AC-76A9-C4A9-10B4-A882223CF641}"/>
              </a:ext>
            </a:extLst>
          </p:cNvPr>
          <p:cNvSpPr>
            <a:spLocks noGrp="1"/>
          </p:cNvSpPr>
          <p:nvPr>
            <p:ph sz="quarter" idx="14" hasCustomPrompt="1"/>
          </p:nvPr>
        </p:nvSpPr>
        <p:spPr>
          <a:xfrm>
            <a:off x="819131" y="656536"/>
            <a:ext cx="5019675" cy="5424488"/>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custom icon here</a:t>
            </a:r>
          </a:p>
        </p:txBody>
      </p:sp>
    </p:spTree>
    <p:extLst>
      <p:ext uri="{BB962C8B-B14F-4D97-AF65-F5344CB8AC3E}">
        <p14:creationId xmlns:p14="http://schemas.microsoft.com/office/powerpoint/2010/main" val="36803305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Exit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7" name="TextBox 6">
            <a:extLst>
              <a:ext uri="{FF2B5EF4-FFF2-40B4-BE49-F238E27FC236}">
                <a16:creationId xmlns:a16="http://schemas.microsoft.com/office/drawing/2014/main" id="{D0CFDF7F-1EBF-5468-694F-B46915FBE2D4}"/>
              </a:ext>
            </a:extLst>
          </p:cNvPr>
          <p:cNvSpPr txBox="1"/>
          <p:nvPr userDrawn="1"/>
        </p:nvSpPr>
        <p:spPr>
          <a:xfrm>
            <a:off x="838200" y="1958196"/>
            <a:ext cx="10515600" cy="523220"/>
          </a:xfrm>
          <a:prstGeom prst="rect">
            <a:avLst/>
          </a:prstGeom>
          <a:noFill/>
        </p:spPr>
        <p:txBody>
          <a:bodyPr wrap="square" rtlCol="0">
            <a:spAutoFit/>
          </a:bodyPr>
          <a:lstStyle/>
          <a:p>
            <a:pPr algn="ctr"/>
            <a:r>
              <a:rPr lang="en-US" sz="2800" b="1" dirty="0">
                <a:solidFill>
                  <a:schemeClr val="tx2"/>
                </a:solidFill>
                <a:latin typeface="Grandview" panose="020B0502040204020203" pitchFamily="34" charset="0"/>
              </a:rPr>
              <a:t>MetroPlanOrlando.org  |  407-481-5672</a:t>
            </a:r>
          </a:p>
        </p:txBody>
      </p:sp>
      <p:sp>
        <p:nvSpPr>
          <p:cNvPr id="8" name="TextBox 7">
            <a:extLst>
              <a:ext uri="{FF2B5EF4-FFF2-40B4-BE49-F238E27FC236}">
                <a16:creationId xmlns:a16="http://schemas.microsoft.com/office/drawing/2014/main" id="{51E7216D-1689-FAEF-CB50-0DB195FC6AB2}"/>
              </a:ext>
            </a:extLst>
          </p:cNvPr>
          <p:cNvSpPr txBox="1"/>
          <p:nvPr userDrawn="1"/>
        </p:nvSpPr>
        <p:spPr>
          <a:xfrm>
            <a:off x="1260895" y="802253"/>
            <a:ext cx="9670211" cy="830997"/>
          </a:xfrm>
          <a:prstGeom prst="rect">
            <a:avLst/>
          </a:prstGeom>
          <a:noFill/>
        </p:spPr>
        <p:txBody>
          <a:bodyPr wrap="square" rtlCol="0">
            <a:spAutoFit/>
          </a:bodyPr>
          <a:lstStyle/>
          <a:p>
            <a:pPr algn="ctr"/>
            <a:r>
              <a:rPr lang="en-US" sz="4800" dirty="0">
                <a:solidFill>
                  <a:schemeClr val="tx1"/>
                </a:solidFill>
                <a:latin typeface="+mj-lt"/>
              </a:rPr>
              <a:t>Questions? Thank you!</a:t>
            </a:r>
          </a:p>
        </p:txBody>
      </p:sp>
      <p:sp>
        <p:nvSpPr>
          <p:cNvPr id="3" name="Text Placeholder 2">
            <a:extLst>
              <a:ext uri="{FF2B5EF4-FFF2-40B4-BE49-F238E27FC236}">
                <a16:creationId xmlns:a16="http://schemas.microsoft.com/office/drawing/2014/main" id="{999226F1-0052-8C7A-959A-818CA3FD9CB1}"/>
              </a:ext>
            </a:extLst>
          </p:cNvPr>
          <p:cNvSpPr>
            <a:spLocks noGrp="1"/>
          </p:cNvSpPr>
          <p:nvPr>
            <p:ph type="body" sz="quarter" idx="13" hasCustomPrompt="1"/>
          </p:nvPr>
        </p:nvSpPr>
        <p:spPr>
          <a:xfrm>
            <a:off x="2105819" y="2544763"/>
            <a:ext cx="7980362" cy="884237"/>
          </a:xfrm>
        </p:spPr>
        <p:txBody>
          <a:bodyPr/>
          <a:lstStyle>
            <a:lvl1pPr marL="0" indent="0" algn="ctr">
              <a:buNone/>
              <a:defRPr>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Insert Name Here  |  Insert Title Here</a:t>
            </a:r>
            <a:br>
              <a:rPr lang="en-US" dirty="0"/>
            </a:br>
            <a:r>
              <a:rPr lang="en-US" dirty="0"/>
              <a:t>Email Address</a:t>
            </a:r>
          </a:p>
        </p:txBody>
      </p:sp>
    </p:spTree>
    <p:extLst>
      <p:ext uri="{BB962C8B-B14F-4D97-AF65-F5344CB8AC3E}">
        <p14:creationId xmlns:p14="http://schemas.microsoft.com/office/powerpoint/2010/main" val="22870798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Exit Slide -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EEB3ABF-B905-495C-569C-2B014FC7AD6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5A5719F-9373-8476-ABE8-A9C5500A27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A449-038E-C339-023C-700DA0B75ADE}"/>
              </a:ext>
            </a:extLst>
          </p:cNvPr>
          <p:cNvSpPr>
            <a:spLocks noGrp="1"/>
          </p:cNvSpPr>
          <p:nvPr>
            <p:ph type="sldNum" sz="quarter" idx="12"/>
          </p:nvPr>
        </p:nvSpPr>
        <p:spPr/>
        <p:txBody>
          <a:bodyPr/>
          <a:lstStyle/>
          <a:p>
            <a:fld id="{34012738-4172-444C-8304-B2DC7B3A2606}" type="slidenum">
              <a:rPr lang="en-US" smtClean="0"/>
              <a:t>‹#›</a:t>
            </a:fld>
            <a:endParaRPr lang="en-US"/>
          </a:p>
        </p:txBody>
      </p:sp>
      <p:sp>
        <p:nvSpPr>
          <p:cNvPr id="9" name="Text Placeholder 8">
            <a:extLst>
              <a:ext uri="{FF2B5EF4-FFF2-40B4-BE49-F238E27FC236}">
                <a16:creationId xmlns:a16="http://schemas.microsoft.com/office/drawing/2014/main" id="{74076E68-7803-F633-35FD-41C863C0BF24}"/>
              </a:ext>
            </a:extLst>
          </p:cNvPr>
          <p:cNvSpPr>
            <a:spLocks noGrp="1"/>
          </p:cNvSpPr>
          <p:nvPr>
            <p:ph type="body" sz="quarter" idx="14"/>
          </p:nvPr>
        </p:nvSpPr>
        <p:spPr>
          <a:xfrm>
            <a:off x="1993900" y="984187"/>
            <a:ext cx="8204200" cy="741093"/>
          </a:xfrm>
        </p:spPr>
        <p:txBody>
          <a:bodyPr>
            <a:normAutofit/>
          </a:bodyPr>
          <a:lstStyle>
            <a:lvl1pPr marL="0" indent="0" algn="ctr">
              <a:buNone/>
              <a:defRPr sz="4000">
                <a:solidFill>
                  <a:schemeClr val="tx1"/>
                </a:solidFill>
                <a:latin typeface="+mj-lt"/>
              </a:defRPr>
            </a:lvl1pPr>
            <a:lvl2pPr marL="457200" indent="0">
              <a:buNone/>
              <a:defRPr/>
            </a:lvl2pPr>
          </a:lstStyle>
          <a:p>
            <a:pPr lvl="0"/>
            <a:r>
              <a:rPr lang="en-US"/>
              <a:t>Click to edit Master text styles</a:t>
            </a:r>
          </a:p>
        </p:txBody>
      </p:sp>
      <p:sp>
        <p:nvSpPr>
          <p:cNvPr id="11" name="Text Placeholder 10">
            <a:extLst>
              <a:ext uri="{FF2B5EF4-FFF2-40B4-BE49-F238E27FC236}">
                <a16:creationId xmlns:a16="http://schemas.microsoft.com/office/drawing/2014/main" id="{46612AE3-0A55-6378-6ADC-52EEA1C495A6}"/>
              </a:ext>
            </a:extLst>
          </p:cNvPr>
          <p:cNvSpPr>
            <a:spLocks noGrp="1"/>
          </p:cNvSpPr>
          <p:nvPr>
            <p:ph type="body" sz="quarter" idx="15"/>
          </p:nvPr>
        </p:nvSpPr>
        <p:spPr>
          <a:xfrm>
            <a:off x="1993900" y="1881188"/>
            <a:ext cx="8204200" cy="550862"/>
          </a:xfrm>
        </p:spPr>
        <p:txBody>
          <a:bodyPr/>
          <a:lstStyle>
            <a:lvl1pPr marL="0" indent="0" algn="ctr">
              <a:buNone/>
              <a:defRPr b="0">
                <a:solidFill>
                  <a:schemeClr val="tx2"/>
                </a:solidFill>
                <a:latin typeface="Grandview" panose="020B05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30459936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4AE3C2-91A4-60D8-0A36-F1CB427C6DD3}"/>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3" name="Footer Placeholder 2">
            <a:extLst>
              <a:ext uri="{FF2B5EF4-FFF2-40B4-BE49-F238E27FC236}">
                <a16:creationId xmlns:a16="http://schemas.microsoft.com/office/drawing/2014/main" id="{CBB56BF7-273D-9F2F-39CB-B821728A3D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FC8DEA-4C24-9B4C-BCEB-F1F78822A496}"/>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39261145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2176A-5E69-09D0-68F3-87EE57500E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E459BD-113E-E788-D90F-7D39F14B48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656D7F-6172-BAA5-E1BE-683E0A287B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0FA3C-57E2-4D96-518E-99B988B5DA9A}"/>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6" name="Footer Placeholder 5">
            <a:extLst>
              <a:ext uri="{FF2B5EF4-FFF2-40B4-BE49-F238E27FC236}">
                <a16:creationId xmlns:a16="http://schemas.microsoft.com/office/drawing/2014/main" id="{35AEAE15-1FF7-F369-1C85-05B22758F2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52D83A-2CB8-6562-FDB0-C6A187BD3645}"/>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6983995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26687-59DD-699F-5F5F-1E72C78FFC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0BCB54-F828-EC90-FD76-9C28CC0A95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CC58B9C-94EC-512A-943C-9E4F11FFF4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01D2A6-A11D-715A-1F46-5BC361CDF1D0}"/>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6" name="Footer Placeholder 5">
            <a:extLst>
              <a:ext uri="{FF2B5EF4-FFF2-40B4-BE49-F238E27FC236}">
                <a16:creationId xmlns:a16="http://schemas.microsoft.com/office/drawing/2014/main" id="{E4CDBC24-C92E-1477-7059-DFE7998B68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8D73E3-2035-9092-F220-53DAEB850F1C}"/>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10040646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05A37-52BE-0B34-2BFE-3150578201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6F87849-51D1-3379-428E-07D4CA557A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E83213-9601-3744-81A5-4E8FBA883D3E}"/>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77CCFBAE-D693-CDB3-B463-4480CA889D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2EAD40-1635-1B6F-F098-59EADC1DCF57}"/>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30787344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2AF8C4-C4E7-E2EE-7A44-8EE73A035A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1AF561-7D3D-E1C8-6AF0-8AE9E59E68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0616CC-57B9-6EAF-1D69-6052C22247AB}"/>
              </a:ext>
            </a:extLst>
          </p:cNvPr>
          <p:cNvSpPr>
            <a:spLocks noGrp="1"/>
          </p:cNvSpPr>
          <p:nvPr>
            <p:ph type="dt" sz="half" idx="10"/>
          </p:nvPr>
        </p:nvSpPr>
        <p:spPr/>
        <p:txBody>
          <a:bodyPr/>
          <a:lstStyle/>
          <a:p>
            <a:fld id="{1A665478-FE25-4AD7-84E6-5F83A86E0FEF}" type="datetimeFigureOut">
              <a:rPr lang="en-US" smtClean="0"/>
              <a:t>8/25/2026</a:t>
            </a:fld>
            <a:endParaRPr lang="en-US"/>
          </a:p>
        </p:txBody>
      </p:sp>
      <p:sp>
        <p:nvSpPr>
          <p:cNvPr id="5" name="Footer Placeholder 4">
            <a:extLst>
              <a:ext uri="{FF2B5EF4-FFF2-40B4-BE49-F238E27FC236}">
                <a16:creationId xmlns:a16="http://schemas.microsoft.com/office/drawing/2014/main" id="{D8495959-DEBF-0447-1F71-A5D4BFC430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CB1BFC-0BDE-0B4C-DD64-A5449EF7C0A8}"/>
              </a:ext>
            </a:extLst>
          </p:cNvPr>
          <p:cNvSpPr>
            <a:spLocks noGrp="1"/>
          </p:cNvSpPr>
          <p:nvPr>
            <p:ph type="sldNum" sz="quarter" idx="12"/>
          </p:nvPr>
        </p:nvSpPr>
        <p:spPr/>
        <p:txBody>
          <a:bodyPr/>
          <a:lstStyle/>
          <a:p>
            <a:fld id="{34012738-4172-444C-8304-B2DC7B3A2606}" type="slidenum">
              <a:rPr lang="en-US" smtClean="0"/>
              <a:t>‹#›</a:t>
            </a:fld>
            <a:endParaRPr lang="en-US"/>
          </a:p>
        </p:txBody>
      </p:sp>
    </p:spTree>
    <p:extLst>
      <p:ext uri="{BB962C8B-B14F-4D97-AF65-F5344CB8AC3E}">
        <p14:creationId xmlns:p14="http://schemas.microsoft.com/office/powerpoint/2010/main" val="208253076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2A5C3A-F2FC-042D-3132-07CC7266B4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BCBE068-0442-A4AC-6846-7E87A8CF88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1AF86E-D955-D65E-9D01-3F8C6DE71C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2"/>
                </a:solidFill>
              </a:defRPr>
            </a:lvl1pPr>
          </a:lstStyle>
          <a:p>
            <a:fld id="{1A665478-FE25-4AD7-84E6-5F83A86E0FEF}" type="datetimeFigureOut">
              <a:rPr lang="en-US" smtClean="0"/>
              <a:pPr/>
              <a:t>8/25/2026</a:t>
            </a:fld>
            <a:endParaRPr lang="en-US"/>
          </a:p>
        </p:txBody>
      </p:sp>
      <p:sp>
        <p:nvSpPr>
          <p:cNvPr id="5" name="Footer Placeholder 4">
            <a:extLst>
              <a:ext uri="{FF2B5EF4-FFF2-40B4-BE49-F238E27FC236}">
                <a16:creationId xmlns:a16="http://schemas.microsoft.com/office/drawing/2014/main" id="{16943AEA-201E-4196-A76C-AAD3809D43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2"/>
                </a:solidFill>
              </a:defRPr>
            </a:lvl1pPr>
          </a:lstStyle>
          <a:p>
            <a:endParaRPr lang="en-US" dirty="0"/>
          </a:p>
        </p:txBody>
      </p:sp>
      <p:sp>
        <p:nvSpPr>
          <p:cNvPr id="6" name="Slide Number Placeholder 5">
            <a:extLst>
              <a:ext uri="{FF2B5EF4-FFF2-40B4-BE49-F238E27FC236}">
                <a16:creationId xmlns:a16="http://schemas.microsoft.com/office/drawing/2014/main" id="{46372F52-EF6B-B317-5BE8-9B9B2CE6E1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2"/>
                </a:solidFill>
              </a:defRPr>
            </a:lvl1pPr>
          </a:lstStyle>
          <a:p>
            <a:fld id="{34012738-4172-444C-8304-B2DC7B3A2606}" type="slidenum">
              <a:rPr lang="en-US" smtClean="0"/>
              <a:pPr/>
              <a:t>‹#›</a:t>
            </a:fld>
            <a:endParaRPr lang="en-US"/>
          </a:p>
        </p:txBody>
      </p:sp>
    </p:spTree>
    <p:extLst>
      <p:ext uri="{BB962C8B-B14F-4D97-AF65-F5344CB8AC3E}">
        <p14:creationId xmlns:p14="http://schemas.microsoft.com/office/powerpoint/2010/main" val="261559317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92" r:id="rId4"/>
    <p:sldLayoutId id="2147483667" r:id="rId5"/>
    <p:sldLayoutId id="2147483693" r:id="rId6"/>
    <p:sldLayoutId id="2147483668" r:id="rId7"/>
    <p:sldLayoutId id="2147483694" r:id="rId8"/>
    <p:sldLayoutId id="2147483669" r:id="rId9"/>
    <p:sldLayoutId id="2147483695" r:id="rId10"/>
    <p:sldLayoutId id="2147483670" r:id="rId11"/>
    <p:sldLayoutId id="2147483696" r:id="rId12"/>
    <p:sldLayoutId id="2147483671" r:id="rId13"/>
    <p:sldLayoutId id="2147483697" r:id="rId14"/>
    <p:sldLayoutId id="2147483672" r:id="rId15"/>
    <p:sldLayoutId id="2147483698" r:id="rId16"/>
    <p:sldLayoutId id="2147483673" r:id="rId17"/>
    <p:sldLayoutId id="2147483699" r:id="rId18"/>
    <p:sldLayoutId id="2147483674" r:id="rId19"/>
    <p:sldLayoutId id="2147483700" r:id="rId20"/>
    <p:sldLayoutId id="2147483675" r:id="rId21"/>
    <p:sldLayoutId id="2147483701" r:id="rId22"/>
    <p:sldLayoutId id="2147483676" r:id="rId23"/>
    <p:sldLayoutId id="2147483702" r:id="rId24"/>
    <p:sldLayoutId id="2147483677" r:id="rId25"/>
    <p:sldLayoutId id="2147483703" r:id="rId26"/>
    <p:sldLayoutId id="2147483678" r:id="rId27"/>
    <p:sldLayoutId id="2147483704" r:id="rId28"/>
    <p:sldLayoutId id="2147483679" r:id="rId29"/>
    <p:sldLayoutId id="2147483705" r:id="rId30"/>
    <p:sldLayoutId id="2147483680" r:id="rId31"/>
    <p:sldLayoutId id="2147483706" r:id="rId32"/>
    <p:sldLayoutId id="2147483681" r:id="rId33"/>
    <p:sldLayoutId id="2147483707" r:id="rId34"/>
    <p:sldLayoutId id="2147483682" r:id="rId35"/>
    <p:sldLayoutId id="2147483708" r:id="rId36"/>
    <p:sldLayoutId id="2147483683" r:id="rId37"/>
    <p:sldLayoutId id="2147483709" r:id="rId38"/>
    <p:sldLayoutId id="2147483685" r:id="rId39"/>
    <p:sldLayoutId id="2147483710" r:id="rId40"/>
    <p:sldLayoutId id="2147483684" r:id="rId41"/>
    <p:sldLayoutId id="2147483711" r:id="rId42"/>
    <p:sldLayoutId id="2147483686" r:id="rId43"/>
    <p:sldLayoutId id="2147483712" r:id="rId44"/>
    <p:sldLayoutId id="2147483687" r:id="rId45"/>
    <p:sldLayoutId id="2147483713" r:id="rId46"/>
    <p:sldLayoutId id="2147483654" r:id="rId47"/>
    <p:sldLayoutId id="2147483714" r:id="rId48"/>
    <p:sldLayoutId id="2147483661" r:id="rId49"/>
    <p:sldLayoutId id="2147483715" r:id="rId50"/>
    <p:sldLayoutId id="2147483652" r:id="rId51"/>
    <p:sldLayoutId id="2147483716" r:id="rId52"/>
    <p:sldLayoutId id="2147483653" r:id="rId53"/>
    <p:sldLayoutId id="2147483689" r:id="rId54"/>
    <p:sldLayoutId id="2147483691" r:id="rId55"/>
    <p:sldLayoutId id="2147483651" r:id="rId56"/>
    <p:sldLayoutId id="2147483662" r:id="rId57"/>
    <p:sldLayoutId id="2147483666" r:id="rId58"/>
    <p:sldLayoutId id="2147483663" r:id="rId59"/>
    <p:sldLayoutId id="2147483664" r:id="rId60"/>
    <p:sldLayoutId id="2147483665" r:id="rId61"/>
    <p:sldLayoutId id="2147483688" r:id="rId62"/>
    <p:sldLayoutId id="2147483717" r:id="rId63"/>
    <p:sldLayoutId id="2147483655" r:id="rId64"/>
    <p:sldLayoutId id="2147483656" r:id="rId65"/>
    <p:sldLayoutId id="2147483657" r:id="rId66"/>
    <p:sldLayoutId id="2147483658" r:id="rId67"/>
    <p:sldLayoutId id="2147483659" r:id="rId68"/>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42.xml"/><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2.xml"/><Relationship Id="rId1" Type="http://schemas.openxmlformats.org/officeDocument/2006/relationships/video" Target="https://www.youtube.com/embed/n82L2-b4di4?feature=oembed" TargetMode="External"/><Relationship Id="rId4" Type="http://schemas.openxmlformats.org/officeDocument/2006/relationships/image" Target="../media/image31.jpeg"/></Relationships>
</file>

<file path=ppt/slides/_rels/slide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4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hyperlink" Target="https://www.nhtsa.gov/road-safety/school-bus-safety" TargetMode="External"/><Relationship Id="rId2" Type="http://schemas.openxmlformats.org/officeDocument/2006/relationships/hyperlink" Target="https://www.flhsmv.gov/safety-center/child-safety/school-bus-safety/" TargetMode="External"/><Relationship Id="rId1" Type="http://schemas.openxmlformats.org/officeDocument/2006/relationships/slideLayout" Target="../slideLayouts/slideLayout42.xml"/><Relationship Id="rId5" Type="http://schemas.openxmlformats.org/officeDocument/2006/relationships/image" Target="../media/image42.png"/><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7491C-DC57-40C9-571A-DE570730B3ED}"/>
              </a:ext>
            </a:extLst>
          </p:cNvPr>
          <p:cNvSpPr>
            <a:spLocks noGrp="1"/>
          </p:cNvSpPr>
          <p:nvPr>
            <p:ph type="ctrTitle"/>
          </p:nvPr>
        </p:nvSpPr>
        <p:spPr>
          <a:xfrm>
            <a:off x="1697182" y="810635"/>
            <a:ext cx="9144000" cy="1655762"/>
          </a:xfrm>
        </p:spPr>
        <p:txBody>
          <a:bodyPr/>
          <a:lstStyle/>
          <a:p>
            <a:r>
              <a:rPr lang="en-US" dirty="0"/>
              <a:t>Safety Moment </a:t>
            </a:r>
          </a:p>
        </p:txBody>
      </p:sp>
      <p:sp>
        <p:nvSpPr>
          <p:cNvPr id="3" name="Subtitle 2">
            <a:extLst>
              <a:ext uri="{FF2B5EF4-FFF2-40B4-BE49-F238E27FC236}">
                <a16:creationId xmlns:a16="http://schemas.microsoft.com/office/drawing/2014/main" id="{5FC262B4-9B9F-F797-2B8A-7B80ADD9AA8F}"/>
              </a:ext>
            </a:extLst>
          </p:cNvPr>
          <p:cNvSpPr>
            <a:spLocks noGrp="1"/>
          </p:cNvSpPr>
          <p:nvPr>
            <p:ph type="subTitle" idx="1"/>
          </p:nvPr>
        </p:nvSpPr>
        <p:spPr>
          <a:xfrm>
            <a:off x="1524000" y="2246071"/>
            <a:ext cx="9144000" cy="798512"/>
          </a:xfrm>
        </p:spPr>
        <p:txBody>
          <a:bodyPr>
            <a:normAutofit fontScale="92500" lnSpcReduction="10000"/>
          </a:bodyPr>
          <a:lstStyle/>
          <a:p>
            <a:r>
              <a:rPr lang="en-US" b="1" dirty="0"/>
              <a:t>School Bus Safety</a:t>
            </a:r>
          </a:p>
          <a:p>
            <a:r>
              <a:rPr lang="en-US" dirty="0"/>
              <a:t>August 2026</a:t>
            </a:r>
          </a:p>
        </p:txBody>
      </p:sp>
    </p:spTree>
    <p:extLst>
      <p:ext uri="{BB962C8B-B14F-4D97-AF65-F5344CB8AC3E}">
        <p14:creationId xmlns:p14="http://schemas.microsoft.com/office/powerpoint/2010/main" val="3505738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848E7A3-6570-953A-B9B3-DBECA7319FE7}"/>
              </a:ext>
            </a:extLst>
          </p:cNvPr>
          <p:cNvSpPr>
            <a:spLocks noGrp="1"/>
          </p:cNvSpPr>
          <p:nvPr>
            <p:ph idx="1"/>
          </p:nvPr>
        </p:nvSpPr>
        <p:spPr>
          <a:xfrm>
            <a:off x="2369127" y="1789277"/>
            <a:ext cx="4530437" cy="4061827"/>
          </a:xfrm>
        </p:spPr>
        <p:txBody>
          <a:bodyPr>
            <a:noAutofit/>
          </a:bodyPr>
          <a:lstStyle/>
          <a:p>
            <a:pPr marL="0" indent="0">
              <a:buNone/>
            </a:pPr>
            <a:r>
              <a:rPr lang="en-US" sz="3600" b="1" dirty="0"/>
              <a:t>16-year-old Fort Myers High School student Cameron Mayhew</a:t>
            </a:r>
            <a:r>
              <a:rPr lang="en-US" sz="3600" dirty="0"/>
              <a:t> </a:t>
            </a:r>
            <a:r>
              <a:rPr lang="en-US" sz="3600" b="1" u="sng" dirty="0">
                <a:solidFill>
                  <a:srgbClr val="FF0000"/>
                </a:solidFill>
              </a:rPr>
              <a:t>struck and killed </a:t>
            </a:r>
            <a:r>
              <a:rPr lang="en-US" sz="3600" dirty="0"/>
              <a:t>by driver who illegally passed stopped school bus while stop arm was extended</a:t>
            </a:r>
          </a:p>
        </p:txBody>
      </p:sp>
      <p:sp>
        <p:nvSpPr>
          <p:cNvPr id="2" name="Title 1">
            <a:extLst>
              <a:ext uri="{FF2B5EF4-FFF2-40B4-BE49-F238E27FC236}">
                <a16:creationId xmlns:a16="http://schemas.microsoft.com/office/drawing/2014/main" id="{ED01AADB-18A2-B379-495D-6F0416C86A33}"/>
              </a:ext>
            </a:extLst>
          </p:cNvPr>
          <p:cNvSpPr>
            <a:spLocks noGrp="1"/>
          </p:cNvSpPr>
          <p:nvPr>
            <p:ph type="title"/>
          </p:nvPr>
        </p:nvSpPr>
        <p:spPr/>
        <p:txBody>
          <a:bodyPr/>
          <a:lstStyle/>
          <a:p>
            <a:r>
              <a:rPr lang="en-US" dirty="0"/>
              <a:t>Safety Moment </a:t>
            </a:r>
          </a:p>
        </p:txBody>
      </p:sp>
      <p:sp>
        <p:nvSpPr>
          <p:cNvPr id="9" name="Text Placeholder 8">
            <a:extLst>
              <a:ext uri="{FF2B5EF4-FFF2-40B4-BE49-F238E27FC236}">
                <a16:creationId xmlns:a16="http://schemas.microsoft.com/office/drawing/2014/main" id="{AD3F2D30-DC72-2BE7-C145-7EEB54CCE96D}"/>
              </a:ext>
            </a:extLst>
          </p:cNvPr>
          <p:cNvSpPr>
            <a:spLocks noGrp="1"/>
          </p:cNvSpPr>
          <p:nvPr>
            <p:ph type="body" sz="quarter" idx="13"/>
          </p:nvPr>
        </p:nvSpPr>
        <p:spPr/>
        <p:txBody>
          <a:bodyPr>
            <a:normAutofit lnSpcReduction="10000"/>
          </a:bodyPr>
          <a:lstStyle/>
          <a:p>
            <a:r>
              <a:rPr lang="en-US" dirty="0"/>
              <a:t>School Bus Safety </a:t>
            </a:r>
          </a:p>
        </p:txBody>
      </p:sp>
      <p:pic>
        <p:nvPicPr>
          <p:cNvPr id="7" name="Content Placeholder 6">
            <a:extLst>
              <a:ext uri="{FF2B5EF4-FFF2-40B4-BE49-F238E27FC236}">
                <a16:creationId xmlns:a16="http://schemas.microsoft.com/office/drawing/2014/main" id="{15BE69E0-D9DB-21E8-AFC9-5ADB4CEDA2CB}"/>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rcRect/>
          <a:stretch/>
        </p:blipFill>
        <p:spPr>
          <a:xfrm>
            <a:off x="-877164" y="2308823"/>
            <a:ext cx="4350328" cy="4350328"/>
          </a:xfrm>
          <a:prstGeom prst="rect">
            <a:avLst/>
          </a:prstGeom>
        </p:spPr>
      </p:pic>
      <p:sp>
        <p:nvSpPr>
          <p:cNvPr id="3" name="Rectangle 2">
            <a:extLst>
              <a:ext uri="{FF2B5EF4-FFF2-40B4-BE49-F238E27FC236}">
                <a16:creationId xmlns:a16="http://schemas.microsoft.com/office/drawing/2014/main" id="{AB48EE34-3C2F-3AD9-04C9-B8EC8AF05E4F}"/>
              </a:ext>
            </a:extLst>
          </p:cNvPr>
          <p:cNvSpPr/>
          <p:nvPr/>
        </p:nvSpPr>
        <p:spPr>
          <a:xfrm>
            <a:off x="838200" y="1789277"/>
            <a:ext cx="1239982" cy="51954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3600" b="1" dirty="0"/>
              <a:t>2016</a:t>
            </a:r>
          </a:p>
        </p:txBody>
      </p:sp>
      <p:pic>
        <p:nvPicPr>
          <p:cNvPr id="5" name="Picture 4">
            <a:extLst>
              <a:ext uri="{FF2B5EF4-FFF2-40B4-BE49-F238E27FC236}">
                <a16:creationId xmlns:a16="http://schemas.microsoft.com/office/drawing/2014/main" id="{86555456-5411-2E94-D618-CBB97E801F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1398" y="1635723"/>
            <a:ext cx="3830783" cy="38307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45062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075DB-A812-31B3-F3AE-D571650A024F}"/>
            </a:ext>
          </a:extLst>
        </p:cNvPr>
        <p:cNvGrpSpPr/>
        <p:nvPr/>
      </p:nvGrpSpPr>
      <p:grpSpPr>
        <a:xfrm>
          <a:off x="0" y="0"/>
          <a:ext cx="0" cy="0"/>
          <a:chOff x="0" y="0"/>
          <a:chExt cx="0" cy="0"/>
        </a:xfrm>
      </p:grpSpPr>
      <p:pic>
        <p:nvPicPr>
          <p:cNvPr id="20" name="Online Media 19" title="Fort Myers High School student struck by car at bus stop died">
            <a:hlinkClick r:id="" action="ppaction://media"/>
            <a:extLst>
              <a:ext uri="{FF2B5EF4-FFF2-40B4-BE49-F238E27FC236}">
                <a16:creationId xmlns:a16="http://schemas.microsoft.com/office/drawing/2014/main" id="{5B902DB3-F11B-E335-D849-7C40DC49FDC7}"/>
              </a:ext>
            </a:extLst>
          </p:cNvPr>
          <p:cNvPicPr>
            <a:picLocks noGrp="1" noRot="1" noChangeAspect="1"/>
          </p:cNvPicPr>
          <p:nvPr>
            <p:ph idx="1"/>
            <a:videoFile r:link="rId1"/>
          </p:nvPr>
        </p:nvPicPr>
        <p:blipFill>
          <a:blip r:embed="rId4"/>
          <a:stretch>
            <a:fillRect/>
          </a:stretch>
        </p:blipFill>
        <p:spPr>
          <a:xfrm>
            <a:off x="0" y="0"/>
            <a:ext cx="12192000" cy="6887669"/>
          </a:xfrm>
          <a:prstGeom prst="rect">
            <a:avLst/>
          </a:prstGeom>
        </p:spPr>
      </p:pic>
    </p:spTree>
    <p:extLst>
      <p:ext uri="{BB962C8B-B14F-4D97-AF65-F5344CB8AC3E}">
        <p14:creationId xmlns:p14="http://schemas.microsoft.com/office/powerpoint/2010/main" val="775285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638B07-54AB-7AB1-5812-E6B24063E702}"/>
              </a:ext>
            </a:extLst>
          </p:cNvPr>
          <p:cNvSpPr>
            <a:spLocks noGrp="1"/>
          </p:cNvSpPr>
          <p:nvPr>
            <p:ph idx="1"/>
          </p:nvPr>
        </p:nvSpPr>
        <p:spPr>
          <a:xfrm>
            <a:off x="838200" y="1635723"/>
            <a:ext cx="10515600" cy="3708400"/>
          </a:xfrm>
        </p:spPr>
        <p:txBody>
          <a:bodyPr/>
          <a:lstStyle/>
          <a:p>
            <a:pPr marL="0" indent="0">
              <a:buNone/>
            </a:pPr>
            <a:r>
              <a:rPr lang="en-US" sz="3600" dirty="0"/>
              <a:t>23-year-old </a:t>
            </a:r>
            <a:r>
              <a:rPr lang="en-US" sz="3600" b="1" dirty="0"/>
              <a:t>driver pled not guilty</a:t>
            </a:r>
          </a:p>
          <a:p>
            <a:pPr marL="0" indent="0">
              <a:buNone/>
            </a:pPr>
            <a:r>
              <a:rPr lang="en-US" sz="3600" dirty="0"/>
              <a:t> </a:t>
            </a:r>
          </a:p>
          <a:p>
            <a:pPr marL="0" indent="0">
              <a:buNone/>
            </a:pPr>
            <a:r>
              <a:rPr lang="en-US" sz="3600" b="1" u="sng" dirty="0">
                <a:solidFill>
                  <a:srgbClr val="FF0000"/>
                </a:solidFill>
              </a:rPr>
              <a:t>Penalties imposed:</a:t>
            </a:r>
          </a:p>
          <a:p>
            <a:r>
              <a:rPr lang="en-US" sz="3600" b="1" dirty="0">
                <a:solidFill>
                  <a:srgbClr val="FF0000"/>
                </a:solidFill>
              </a:rPr>
              <a:t>A six-month driver’s license suspension</a:t>
            </a:r>
          </a:p>
          <a:p>
            <a:r>
              <a:rPr lang="en-US" sz="3600" b="1" dirty="0">
                <a:solidFill>
                  <a:srgbClr val="FF0000"/>
                </a:solidFill>
              </a:rPr>
              <a:t>A $1,000 fine</a:t>
            </a:r>
          </a:p>
          <a:p>
            <a:r>
              <a:rPr lang="en-US" sz="3600" b="1" dirty="0">
                <a:solidFill>
                  <a:srgbClr val="FF0000"/>
                </a:solidFill>
              </a:rPr>
              <a:t>Completion of a driver improvement</a:t>
            </a:r>
          </a:p>
          <a:p>
            <a:endParaRPr lang="en-US" dirty="0"/>
          </a:p>
        </p:txBody>
      </p:sp>
      <p:sp>
        <p:nvSpPr>
          <p:cNvPr id="3" name="Content Placeholder 2">
            <a:extLst>
              <a:ext uri="{FF2B5EF4-FFF2-40B4-BE49-F238E27FC236}">
                <a16:creationId xmlns:a16="http://schemas.microsoft.com/office/drawing/2014/main" id="{28AD1910-14CC-0D34-E98B-475D03E8AEE0}"/>
              </a:ext>
            </a:extLst>
          </p:cNvPr>
          <p:cNvSpPr>
            <a:spLocks noGrp="1"/>
          </p:cNvSpPr>
          <p:nvPr>
            <p:ph sz="quarter" idx="14"/>
          </p:nvPr>
        </p:nvSpPr>
        <p:spPr/>
        <p:txBody>
          <a:bodyPr/>
          <a:lstStyle/>
          <a:p>
            <a:endParaRPr lang="en-US"/>
          </a:p>
        </p:txBody>
      </p:sp>
      <p:sp>
        <p:nvSpPr>
          <p:cNvPr id="4" name="Title 3">
            <a:extLst>
              <a:ext uri="{FF2B5EF4-FFF2-40B4-BE49-F238E27FC236}">
                <a16:creationId xmlns:a16="http://schemas.microsoft.com/office/drawing/2014/main" id="{8F43F1A9-22D0-00DE-BF07-1F832206D0EB}"/>
              </a:ext>
            </a:extLst>
          </p:cNvPr>
          <p:cNvSpPr>
            <a:spLocks noGrp="1"/>
          </p:cNvSpPr>
          <p:nvPr>
            <p:ph type="title"/>
          </p:nvPr>
        </p:nvSpPr>
        <p:spPr/>
        <p:txBody>
          <a:bodyPr/>
          <a:lstStyle/>
          <a:p>
            <a:r>
              <a:rPr lang="en-US" dirty="0"/>
              <a:t>Safety Moment </a:t>
            </a:r>
          </a:p>
        </p:txBody>
      </p:sp>
      <p:sp>
        <p:nvSpPr>
          <p:cNvPr id="5" name="Text Placeholder 4">
            <a:extLst>
              <a:ext uri="{FF2B5EF4-FFF2-40B4-BE49-F238E27FC236}">
                <a16:creationId xmlns:a16="http://schemas.microsoft.com/office/drawing/2014/main" id="{2914C102-21F0-15C6-9D30-75A0206C28A6}"/>
              </a:ext>
            </a:extLst>
          </p:cNvPr>
          <p:cNvSpPr>
            <a:spLocks noGrp="1"/>
          </p:cNvSpPr>
          <p:nvPr>
            <p:ph type="body" sz="quarter" idx="13"/>
          </p:nvPr>
        </p:nvSpPr>
        <p:spPr/>
        <p:txBody>
          <a:bodyPr>
            <a:normAutofit lnSpcReduction="10000"/>
          </a:bodyPr>
          <a:lstStyle/>
          <a:p>
            <a:r>
              <a:rPr lang="en-US" dirty="0"/>
              <a:t>School Bus Safety </a:t>
            </a:r>
          </a:p>
          <a:p>
            <a:endParaRPr lang="en-US" dirty="0"/>
          </a:p>
        </p:txBody>
      </p:sp>
      <p:pic>
        <p:nvPicPr>
          <p:cNvPr id="6" name="Content Placeholder 9">
            <a:extLst>
              <a:ext uri="{FF2B5EF4-FFF2-40B4-BE49-F238E27FC236}">
                <a16:creationId xmlns:a16="http://schemas.microsoft.com/office/drawing/2014/main" id="{78CDB24C-2705-1E1F-FE94-7D7420160B5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647708" y="142151"/>
            <a:ext cx="4384963" cy="4384963"/>
          </a:xfrm>
          <a:prstGeom prst="rect">
            <a:avLst/>
          </a:prstGeom>
        </p:spPr>
      </p:pic>
    </p:spTree>
    <p:extLst>
      <p:ext uri="{BB962C8B-B14F-4D97-AF65-F5344CB8AC3E}">
        <p14:creationId xmlns:p14="http://schemas.microsoft.com/office/powerpoint/2010/main" val="1466728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327824-76CC-3BA2-F84A-84ADC9B2438F}"/>
              </a:ext>
            </a:extLst>
          </p:cNvPr>
          <p:cNvSpPr>
            <a:spLocks noGrp="1"/>
          </p:cNvSpPr>
          <p:nvPr>
            <p:ph idx="1"/>
          </p:nvPr>
        </p:nvSpPr>
        <p:spPr>
          <a:xfrm>
            <a:off x="838199" y="2054078"/>
            <a:ext cx="10896601" cy="4180319"/>
          </a:xfrm>
        </p:spPr>
        <p:txBody>
          <a:bodyPr>
            <a:normAutofit fontScale="62500" lnSpcReduction="20000"/>
          </a:bodyPr>
          <a:lstStyle/>
          <a:p>
            <a:pPr marL="0" indent="0">
              <a:buNone/>
            </a:pPr>
            <a:endParaRPr lang="en-US" dirty="0"/>
          </a:p>
          <a:p>
            <a:pPr marL="0" indent="0">
              <a:buNone/>
            </a:pPr>
            <a:r>
              <a:rPr lang="en-US" sz="4100" b="1" dirty="0"/>
              <a:t>The </a:t>
            </a:r>
            <a:r>
              <a:rPr lang="en-US" sz="4100" b="1" u="sng" dirty="0"/>
              <a:t>Cameron Mayhew Act </a:t>
            </a:r>
            <a:r>
              <a:rPr lang="en-US" sz="4100" b="1" dirty="0"/>
              <a:t>took effect in Florida</a:t>
            </a:r>
          </a:p>
          <a:p>
            <a:pPr marL="0" indent="0">
              <a:buNone/>
            </a:pPr>
            <a:endParaRPr lang="en-US" dirty="0"/>
          </a:p>
          <a:p>
            <a:pPr marL="0" indent="0">
              <a:buNone/>
            </a:pPr>
            <a:r>
              <a:rPr lang="en-US" sz="3800" dirty="0"/>
              <a:t>Increases minimum penalty for drivers who illegally pass a stopped school bus, resulting in injury or death of another person </a:t>
            </a:r>
          </a:p>
          <a:p>
            <a:pPr marL="0" indent="0">
              <a:buNone/>
            </a:pPr>
            <a:endParaRPr lang="en-US" dirty="0"/>
          </a:p>
          <a:p>
            <a:pPr marL="0" indent="0">
              <a:buNone/>
            </a:pPr>
            <a:r>
              <a:rPr lang="en-US" sz="3400" b="1" u="sng" dirty="0">
                <a:solidFill>
                  <a:srgbClr val="FF0000"/>
                </a:solidFill>
              </a:rPr>
              <a:t>Penalties include:</a:t>
            </a:r>
          </a:p>
          <a:p>
            <a:pPr lvl="1"/>
            <a:r>
              <a:rPr lang="en-US" sz="3400" b="1" dirty="0">
                <a:solidFill>
                  <a:srgbClr val="FF0000"/>
                </a:solidFill>
              </a:rPr>
              <a:t>120 community service hours in trauma center or hospital</a:t>
            </a:r>
          </a:p>
          <a:p>
            <a:pPr lvl="1"/>
            <a:r>
              <a:rPr lang="en-US" sz="3400" b="1" dirty="0">
                <a:solidFill>
                  <a:srgbClr val="FF0000"/>
                </a:solidFill>
              </a:rPr>
              <a:t>Participation in victim’s impact panel session or FLHSMV approved driver improvement course</a:t>
            </a:r>
          </a:p>
          <a:p>
            <a:pPr lvl="1"/>
            <a:r>
              <a:rPr lang="en-US" sz="3400" b="1" dirty="0">
                <a:solidFill>
                  <a:srgbClr val="FF0000"/>
                </a:solidFill>
              </a:rPr>
              <a:t>Six points on driver's license</a:t>
            </a:r>
          </a:p>
          <a:p>
            <a:pPr lvl="1"/>
            <a:r>
              <a:rPr lang="en-US" sz="3400" b="1" dirty="0">
                <a:solidFill>
                  <a:srgbClr val="FF0000"/>
                </a:solidFill>
              </a:rPr>
              <a:t>Suspension of license for a minimum of one year</a:t>
            </a:r>
          </a:p>
          <a:p>
            <a:pPr lvl="1"/>
            <a:r>
              <a:rPr lang="en-US" sz="3400" b="1" dirty="0">
                <a:solidFill>
                  <a:srgbClr val="FF0000"/>
                </a:solidFill>
              </a:rPr>
              <a:t>$1,500 fine</a:t>
            </a:r>
          </a:p>
          <a:p>
            <a:endParaRPr lang="en-US" dirty="0"/>
          </a:p>
        </p:txBody>
      </p:sp>
      <p:pic>
        <p:nvPicPr>
          <p:cNvPr id="10" name="Content Placeholder 9">
            <a:extLst>
              <a:ext uri="{FF2B5EF4-FFF2-40B4-BE49-F238E27FC236}">
                <a16:creationId xmlns:a16="http://schemas.microsoft.com/office/drawing/2014/main" id="{F4D2CCC6-DA0A-B00D-A725-039A6710527D}"/>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rcRect/>
          <a:stretch/>
        </p:blipFill>
        <p:spPr>
          <a:xfrm>
            <a:off x="8257310" y="142151"/>
            <a:ext cx="3823854" cy="3823854"/>
          </a:xfrm>
          <a:prstGeom prst="rect">
            <a:avLst/>
          </a:prstGeom>
        </p:spPr>
      </p:pic>
      <p:sp>
        <p:nvSpPr>
          <p:cNvPr id="4" name="Title 3">
            <a:extLst>
              <a:ext uri="{FF2B5EF4-FFF2-40B4-BE49-F238E27FC236}">
                <a16:creationId xmlns:a16="http://schemas.microsoft.com/office/drawing/2014/main" id="{C1037F29-EB12-23DD-F1B2-E2A9DFE4B38D}"/>
              </a:ext>
            </a:extLst>
          </p:cNvPr>
          <p:cNvSpPr>
            <a:spLocks noGrp="1"/>
          </p:cNvSpPr>
          <p:nvPr>
            <p:ph type="title"/>
          </p:nvPr>
        </p:nvSpPr>
        <p:spPr/>
        <p:txBody>
          <a:bodyPr/>
          <a:lstStyle/>
          <a:p>
            <a:r>
              <a:rPr lang="en-US" dirty="0"/>
              <a:t>What changed after this tragedy?</a:t>
            </a:r>
          </a:p>
        </p:txBody>
      </p:sp>
      <p:sp>
        <p:nvSpPr>
          <p:cNvPr id="5" name="Text Placeholder 4">
            <a:extLst>
              <a:ext uri="{FF2B5EF4-FFF2-40B4-BE49-F238E27FC236}">
                <a16:creationId xmlns:a16="http://schemas.microsoft.com/office/drawing/2014/main" id="{18FD0846-B78C-CA60-A4B4-13DB72F69FF9}"/>
              </a:ext>
            </a:extLst>
          </p:cNvPr>
          <p:cNvSpPr>
            <a:spLocks noGrp="1"/>
          </p:cNvSpPr>
          <p:nvPr>
            <p:ph type="body" sz="quarter" idx="13"/>
          </p:nvPr>
        </p:nvSpPr>
        <p:spPr/>
        <p:txBody>
          <a:bodyPr>
            <a:normAutofit lnSpcReduction="10000"/>
          </a:bodyPr>
          <a:lstStyle/>
          <a:p>
            <a:r>
              <a:rPr lang="en-US" dirty="0"/>
              <a:t>Cameron Mayhew Act </a:t>
            </a:r>
          </a:p>
        </p:txBody>
      </p:sp>
      <p:sp>
        <p:nvSpPr>
          <p:cNvPr id="3" name="Rectangle 2">
            <a:extLst>
              <a:ext uri="{FF2B5EF4-FFF2-40B4-BE49-F238E27FC236}">
                <a16:creationId xmlns:a16="http://schemas.microsoft.com/office/drawing/2014/main" id="{957C50DF-5A89-0C7B-658D-C824B0DDAD96}"/>
              </a:ext>
            </a:extLst>
          </p:cNvPr>
          <p:cNvSpPr/>
          <p:nvPr/>
        </p:nvSpPr>
        <p:spPr>
          <a:xfrm>
            <a:off x="838199" y="1666130"/>
            <a:ext cx="1198418" cy="46412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3200" b="1" dirty="0"/>
              <a:t>2017</a:t>
            </a:r>
          </a:p>
        </p:txBody>
      </p:sp>
    </p:spTree>
    <p:extLst>
      <p:ext uri="{BB962C8B-B14F-4D97-AF65-F5344CB8AC3E}">
        <p14:creationId xmlns:p14="http://schemas.microsoft.com/office/powerpoint/2010/main" val="477398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1AADB-18A2-B379-495D-6F0416C86A33}"/>
              </a:ext>
            </a:extLst>
          </p:cNvPr>
          <p:cNvSpPr>
            <a:spLocks noGrp="1"/>
          </p:cNvSpPr>
          <p:nvPr>
            <p:ph type="title"/>
          </p:nvPr>
        </p:nvSpPr>
        <p:spPr/>
        <p:txBody>
          <a:bodyPr/>
          <a:lstStyle/>
          <a:p>
            <a:r>
              <a:rPr lang="en-US" dirty="0" err="1"/>
              <a:t>MetroPlan</a:t>
            </a:r>
            <a:r>
              <a:rPr lang="en-US" dirty="0"/>
              <a:t> Orlando Region</a:t>
            </a:r>
          </a:p>
        </p:txBody>
      </p:sp>
      <p:sp>
        <p:nvSpPr>
          <p:cNvPr id="9" name="Text Placeholder 8">
            <a:extLst>
              <a:ext uri="{FF2B5EF4-FFF2-40B4-BE49-F238E27FC236}">
                <a16:creationId xmlns:a16="http://schemas.microsoft.com/office/drawing/2014/main" id="{AD3F2D30-DC72-2BE7-C145-7EEB54CCE96D}"/>
              </a:ext>
            </a:extLst>
          </p:cNvPr>
          <p:cNvSpPr>
            <a:spLocks noGrp="1"/>
          </p:cNvSpPr>
          <p:nvPr>
            <p:ph type="body" sz="quarter" idx="13"/>
          </p:nvPr>
        </p:nvSpPr>
        <p:spPr/>
        <p:txBody>
          <a:bodyPr>
            <a:normAutofit lnSpcReduction="10000"/>
          </a:bodyPr>
          <a:lstStyle/>
          <a:p>
            <a:r>
              <a:rPr lang="en-US" dirty="0"/>
              <a:t>2016-2025</a:t>
            </a:r>
          </a:p>
          <a:p>
            <a:endParaRPr lang="en-US" dirty="0"/>
          </a:p>
        </p:txBody>
      </p:sp>
      <p:graphicFrame>
        <p:nvGraphicFramePr>
          <p:cNvPr id="4" name="Chart 3">
            <a:extLst>
              <a:ext uri="{FF2B5EF4-FFF2-40B4-BE49-F238E27FC236}">
                <a16:creationId xmlns:a16="http://schemas.microsoft.com/office/drawing/2014/main" id="{F2175F74-D120-454A-8D33-BDDAC921E098}"/>
              </a:ext>
            </a:extLst>
          </p:cNvPr>
          <p:cNvGraphicFramePr>
            <a:graphicFrameLocks/>
          </p:cNvGraphicFramePr>
          <p:nvPr>
            <p:extLst>
              <p:ext uri="{D42A27DB-BD31-4B8C-83A1-F6EECF244321}">
                <p14:modId xmlns:p14="http://schemas.microsoft.com/office/powerpoint/2010/main" val="2170484566"/>
              </p:ext>
            </p:extLst>
          </p:nvPr>
        </p:nvGraphicFramePr>
        <p:xfrm>
          <a:off x="5190182" y="1247775"/>
          <a:ext cx="6635751" cy="4423475"/>
        </p:xfrm>
        <a:graphic>
          <a:graphicData uri="http://schemas.openxmlformats.org/drawingml/2006/chart">
            <c:chart xmlns:c="http://schemas.openxmlformats.org/drawingml/2006/chart" xmlns:r="http://schemas.openxmlformats.org/officeDocument/2006/relationships" r:id="rId3"/>
          </a:graphicData>
        </a:graphic>
      </p:graphicFrame>
      <p:pic>
        <p:nvPicPr>
          <p:cNvPr id="19" name="Content Placeholder 18">
            <a:extLst>
              <a:ext uri="{FF2B5EF4-FFF2-40B4-BE49-F238E27FC236}">
                <a16:creationId xmlns:a16="http://schemas.microsoft.com/office/drawing/2014/main" id="{0E6833E7-AD32-C55F-82EE-57F68DDB65A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502088" y="1671562"/>
            <a:ext cx="1522115" cy="1522115"/>
          </a:xfrm>
          <a:prstGeom prst="rect">
            <a:avLst/>
          </a:prstGeom>
        </p:spPr>
      </p:pic>
      <p:sp>
        <p:nvSpPr>
          <p:cNvPr id="20" name="Content Placeholder 7">
            <a:extLst>
              <a:ext uri="{FF2B5EF4-FFF2-40B4-BE49-F238E27FC236}">
                <a16:creationId xmlns:a16="http://schemas.microsoft.com/office/drawing/2014/main" id="{09FFA8D8-4119-AD40-F968-20952F3D3FE2}"/>
              </a:ext>
            </a:extLst>
          </p:cNvPr>
          <p:cNvSpPr txBox="1">
            <a:spLocks/>
          </p:cNvSpPr>
          <p:nvPr/>
        </p:nvSpPr>
        <p:spPr>
          <a:xfrm>
            <a:off x="838201" y="2238646"/>
            <a:ext cx="3133725" cy="38794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tx1"/>
                </a:solidFill>
              </a:rPr>
              <a:t>17% </a:t>
            </a:r>
            <a:r>
              <a:rPr lang="en-US" sz="2000" dirty="0"/>
              <a:t>Distracted driver</a:t>
            </a:r>
          </a:p>
        </p:txBody>
      </p:sp>
      <p:pic>
        <p:nvPicPr>
          <p:cNvPr id="21" name="Content Placeholder 18">
            <a:extLst>
              <a:ext uri="{FF2B5EF4-FFF2-40B4-BE49-F238E27FC236}">
                <a16:creationId xmlns:a16="http://schemas.microsoft.com/office/drawing/2014/main" id="{3138C19B-8EB8-12E9-D959-17D18E69CEC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668068" y="3154924"/>
            <a:ext cx="1190154" cy="1190154"/>
          </a:xfrm>
          <a:prstGeom prst="rect">
            <a:avLst/>
          </a:prstGeom>
        </p:spPr>
      </p:pic>
      <p:sp>
        <p:nvSpPr>
          <p:cNvPr id="22" name="Content Placeholder 7">
            <a:extLst>
              <a:ext uri="{FF2B5EF4-FFF2-40B4-BE49-F238E27FC236}">
                <a16:creationId xmlns:a16="http://schemas.microsoft.com/office/drawing/2014/main" id="{2F6AF55E-D89A-62CD-6BCE-E95E4D18A01B}"/>
              </a:ext>
            </a:extLst>
          </p:cNvPr>
          <p:cNvSpPr txBox="1">
            <a:spLocks/>
          </p:cNvSpPr>
          <p:nvPr/>
        </p:nvSpPr>
        <p:spPr>
          <a:xfrm>
            <a:off x="838200" y="3594780"/>
            <a:ext cx="3133725" cy="38794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tx1"/>
                </a:solidFill>
              </a:rPr>
              <a:t>55% </a:t>
            </a:r>
            <a:r>
              <a:rPr lang="en-US" sz="2000" dirty="0"/>
              <a:t>Posted speed &gt;30</a:t>
            </a:r>
          </a:p>
        </p:txBody>
      </p:sp>
      <p:pic>
        <p:nvPicPr>
          <p:cNvPr id="23" name="Content Placeholder 18">
            <a:extLst>
              <a:ext uri="{FF2B5EF4-FFF2-40B4-BE49-F238E27FC236}">
                <a16:creationId xmlns:a16="http://schemas.microsoft.com/office/drawing/2014/main" id="{CA652DEF-C885-B6FA-E6AD-DE0B6075917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734744" y="4481096"/>
            <a:ext cx="1190154" cy="1190154"/>
          </a:xfrm>
          <a:prstGeom prst="rect">
            <a:avLst/>
          </a:prstGeom>
        </p:spPr>
      </p:pic>
      <p:sp>
        <p:nvSpPr>
          <p:cNvPr id="26" name="Content Placeholder 7">
            <a:extLst>
              <a:ext uri="{FF2B5EF4-FFF2-40B4-BE49-F238E27FC236}">
                <a16:creationId xmlns:a16="http://schemas.microsoft.com/office/drawing/2014/main" id="{F949844F-C705-641D-1A53-290143363355}"/>
              </a:ext>
            </a:extLst>
          </p:cNvPr>
          <p:cNvSpPr txBox="1">
            <a:spLocks/>
          </p:cNvSpPr>
          <p:nvPr/>
        </p:nvSpPr>
        <p:spPr>
          <a:xfrm>
            <a:off x="838201" y="4882199"/>
            <a:ext cx="3133725" cy="38794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tx1"/>
                </a:solidFill>
              </a:rPr>
              <a:t>50% </a:t>
            </a:r>
            <a:r>
              <a:rPr lang="en-US" sz="2000" dirty="0"/>
              <a:t>Roadway lanes &gt;2</a:t>
            </a:r>
          </a:p>
        </p:txBody>
      </p:sp>
    </p:spTree>
    <p:extLst>
      <p:ext uri="{BB962C8B-B14F-4D97-AF65-F5344CB8AC3E}">
        <p14:creationId xmlns:p14="http://schemas.microsoft.com/office/powerpoint/2010/main" val="1108651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2AE21-954D-DCC9-549F-CC10387F6E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70BAD4D-3A13-F4CB-B842-97663FA9F396}"/>
              </a:ext>
            </a:extLst>
          </p:cNvPr>
          <p:cNvSpPr>
            <a:spLocks noGrp="1"/>
          </p:cNvSpPr>
          <p:nvPr>
            <p:ph type="title"/>
          </p:nvPr>
        </p:nvSpPr>
        <p:spPr/>
        <p:txBody>
          <a:bodyPr/>
          <a:lstStyle/>
          <a:p>
            <a:r>
              <a:rPr lang="en-US" dirty="0"/>
              <a:t>When are you required to stop?</a:t>
            </a:r>
          </a:p>
        </p:txBody>
      </p:sp>
      <p:sp>
        <p:nvSpPr>
          <p:cNvPr id="5" name="Text Placeholder 4">
            <a:extLst>
              <a:ext uri="{FF2B5EF4-FFF2-40B4-BE49-F238E27FC236}">
                <a16:creationId xmlns:a16="http://schemas.microsoft.com/office/drawing/2014/main" id="{7CCB3267-DD83-1119-4DCE-03A419BDD9F9}"/>
              </a:ext>
            </a:extLst>
          </p:cNvPr>
          <p:cNvSpPr>
            <a:spLocks noGrp="1"/>
          </p:cNvSpPr>
          <p:nvPr>
            <p:ph type="body" sz="quarter" idx="13"/>
          </p:nvPr>
        </p:nvSpPr>
        <p:spPr/>
        <p:txBody>
          <a:bodyPr>
            <a:normAutofit lnSpcReduction="10000"/>
          </a:bodyPr>
          <a:lstStyle/>
          <a:p>
            <a:r>
              <a:rPr lang="en-US" dirty="0"/>
              <a:t>Florida school buses carry precious cargo – our children!</a:t>
            </a:r>
          </a:p>
        </p:txBody>
      </p:sp>
      <p:sp>
        <p:nvSpPr>
          <p:cNvPr id="8" name="Content Placeholder 1">
            <a:extLst>
              <a:ext uri="{FF2B5EF4-FFF2-40B4-BE49-F238E27FC236}">
                <a16:creationId xmlns:a16="http://schemas.microsoft.com/office/drawing/2014/main" id="{DD70D0DD-56C8-26D0-0FDE-B37CDE9C6999}"/>
              </a:ext>
            </a:extLst>
          </p:cNvPr>
          <p:cNvSpPr>
            <a:spLocks noGrp="1"/>
          </p:cNvSpPr>
          <p:nvPr>
            <p:ph idx="1"/>
          </p:nvPr>
        </p:nvSpPr>
        <p:spPr>
          <a:xfrm>
            <a:off x="838200" y="1805155"/>
            <a:ext cx="3461084" cy="3708400"/>
          </a:xfrm>
        </p:spPr>
        <p:txBody>
          <a:bodyPr>
            <a:normAutofit/>
          </a:bodyPr>
          <a:lstStyle/>
          <a:p>
            <a:pPr marL="0" indent="0">
              <a:buNone/>
            </a:pPr>
            <a:r>
              <a:rPr lang="en-US" b="1" dirty="0"/>
              <a:t>Motorists are </a:t>
            </a:r>
            <a:r>
              <a:rPr lang="en-US" b="1" dirty="0">
                <a:solidFill>
                  <a:srgbClr val="FF0000"/>
                </a:solidFill>
              </a:rPr>
              <a:t>required to stop </a:t>
            </a:r>
            <a:r>
              <a:rPr lang="en-US" b="1" dirty="0"/>
              <a:t>when approaching a school bus that is stopped with its red lights flashing and STOP arms extended</a:t>
            </a:r>
          </a:p>
          <a:p>
            <a:endParaRPr lang="en-US" dirty="0"/>
          </a:p>
        </p:txBody>
      </p:sp>
      <p:sp>
        <p:nvSpPr>
          <p:cNvPr id="3" name="Content Placeholder 2">
            <a:extLst>
              <a:ext uri="{FF2B5EF4-FFF2-40B4-BE49-F238E27FC236}">
                <a16:creationId xmlns:a16="http://schemas.microsoft.com/office/drawing/2014/main" id="{0E6ED402-03E7-1E13-3388-8EB56C79DD88}"/>
              </a:ext>
            </a:extLst>
          </p:cNvPr>
          <p:cNvSpPr>
            <a:spLocks noGrp="1"/>
          </p:cNvSpPr>
          <p:nvPr>
            <p:ph sz="quarter" idx="14"/>
          </p:nvPr>
        </p:nvSpPr>
        <p:spPr/>
        <p:txBody>
          <a:bodyPr/>
          <a:lstStyle/>
          <a:p>
            <a:endParaRPr lang="en-US" dirty="0"/>
          </a:p>
        </p:txBody>
      </p:sp>
      <p:grpSp>
        <p:nvGrpSpPr>
          <p:cNvPr id="20" name="Group 19">
            <a:extLst>
              <a:ext uri="{FF2B5EF4-FFF2-40B4-BE49-F238E27FC236}">
                <a16:creationId xmlns:a16="http://schemas.microsoft.com/office/drawing/2014/main" id="{3BE829A8-FFD2-2DCB-DA3F-399BEE0CEE2F}"/>
              </a:ext>
            </a:extLst>
          </p:cNvPr>
          <p:cNvGrpSpPr/>
          <p:nvPr/>
        </p:nvGrpSpPr>
        <p:grpSpPr>
          <a:xfrm>
            <a:off x="4531896" y="1700882"/>
            <a:ext cx="6598318" cy="4198520"/>
            <a:chOff x="4531896" y="1700882"/>
            <a:chExt cx="6598318" cy="4198520"/>
          </a:xfrm>
        </p:grpSpPr>
        <p:pic>
          <p:nvPicPr>
            <p:cNvPr id="1026" name="Picture 2" descr="Diagram on moving over and stopping for school bus">
              <a:extLst>
                <a:ext uri="{FF2B5EF4-FFF2-40B4-BE49-F238E27FC236}">
                  <a16:creationId xmlns:a16="http://schemas.microsoft.com/office/drawing/2014/main" id="{2F17D725-DD03-E0BA-CDBD-C34F3A8FB1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8297"/>
            <a:stretch>
              <a:fillRect/>
            </a:stretch>
          </p:blipFill>
          <p:spPr bwMode="auto">
            <a:xfrm>
              <a:off x="4531896" y="1700882"/>
              <a:ext cx="1392654" cy="41985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8E69387-E245-5EB7-69D6-CC485F3F08FF}"/>
                </a:ext>
              </a:extLst>
            </p:cNvPr>
            <p:cNvPicPr>
              <a:picLocks noChangeAspect="1"/>
            </p:cNvPicPr>
            <p:nvPr/>
          </p:nvPicPr>
          <p:blipFill>
            <a:blip r:embed="rId3"/>
            <a:stretch>
              <a:fillRect/>
            </a:stretch>
          </p:blipFill>
          <p:spPr>
            <a:xfrm>
              <a:off x="6003632" y="1715169"/>
              <a:ext cx="5126582" cy="4169945"/>
            </a:xfrm>
            <a:prstGeom prst="rect">
              <a:avLst/>
            </a:prstGeom>
          </p:spPr>
        </p:pic>
      </p:grpSp>
      <p:grpSp>
        <p:nvGrpSpPr>
          <p:cNvPr id="2" name="Group 1">
            <a:extLst>
              <a:ext uri="{FF2B5EF4-FFF2-40B4-BE49-F238E27FC236}">
                <a16:creationId xmlns:a16="http://schemas.microsoft.com/office/drawing/2014/main" id="{B103C3DF-54F2-D284-5B21-E3284760325F}"/>
              </a:ext>
            </a:extLst>
          </p:cNvPr>
          <p:cNvGrpSpPr/>
          <p:nvPr/>
        </p:nvGrpSpPr>
        <p:grpSpPr>
          <a:xfrm>
            <a:off x="4401347" y="1668301"/>
            <a:ext cx="7317204" cy="4263679"/>
            <a:chOff x="4531896" y="1635723"/>
            <a:chExt cx="7317204" cy="4263679"/>
          </a:xfrm>
        </p:grpSpPr>
        <p:sp>
          <p:nvSpPr>
            <p:cNvPr id="6" name="Rectangle 5">
              <a:extLst>
                <a:ext uri="{FF2B5EF4-FFF2-40B4-BE49-F238E27FC236}">
                  <a16:creationId xmlns:a16="http://schemas.microsoft.com/office/drawing/2014/main" id="{036051D3-3FB2-81EB-E86A-9EBAC033F18F}"/>
                </a:ext>
              </a:extLst>
            </p:cNvPr>
            <p:cNvSpPr/>
            <p:nvPr/>
          </p:nvSpPr>
          <p:spPr>
            <a:xfrm>
              <a:off x="4531896" y="1635723"/>
              <a:ext cx="7317204" cy="42636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Diagram on moving over and stopping for school bus">
              <a:extLst>
                <a:ext uri="{FF2B5EF4-FFF2-40B4-BE49-F238E27FC236}">
                  <a16:creationId xmlns:a16="http://schemas.microsoft.com/office/drawing/2014/main" id="{EACC321B-4A4A-6E58-B5B5-2AB025A564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529" r="38219"/>
            <a:stretch>
              <a:fillRect/>
            </a:stretch>
          </p:blipFill>
          <p:spPr bwMode="auto">
            <a:xfrm>
              <a:off x="4595874" y="1686594"/>
              <a:ext cx="2582904" cy="419852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52A387D5-E6FD-7A26-FC6D-5C77AFE9A754}"/>
                </a:ext>
              </a:extLst>
            </p:cNvPr>
            <p:cNvPicPr>
              <a:picLocks noChangeAspect="1"/>
            </p:cNvPicPr>
            <p:nvPr/>
          </p:nvPicPr>
          <p:blipFill>
            <a:blip r:embed="rId4"/>
            <a:srcRect r="12179"/>
            <a:stretch>
              <a:fillRect/>
            </a:stretch>
          </p:blipFill>
          <p:spPr>
            <a:xfrm>
              <a:off x="7180156" y="1715169"/>
              <a:ext cx="4458829" cy="4052219"/>
            </a:xfrm>
            <a:prstGeom prst="rect">
              <a:avLst/>
            </a:prstGeom>
          </p:spPr>
        </p:pic>
      </p:grpSp>
      <p:grpSp>
        <p:nvGrpSpPr>
          <p:cNvPr id="31" name="Group 30">
            <a:extLst>
              <a:ext uri="{FF2B5EF4-FFF2-40B4-BE49-F238E27FC236}">
                <a16:creationId xmlns:a16="http://schemas.microsoft.com/office/drawing/2014/main" id="{FB7A1C7A-674D-0AEF-06AA-263FFE307BEA}"/>
              </a:ext>
            </a:extLst>
          </p:cNvPr>
          <p:cNvGrpSpPr/>
          <p:nvPr/>
        </p:nvGrpSpPr>
        <p:grpSpPr>
          <a:xfrm>
            <a:off x="4453207" y="1693736"/>
            <a:ext cx="7157769" cy="4249391"/>
            <a:chOff x="4595874" y="1635723"/>
            <a:chExt cx="7157769" cy="4249391"/>
          </a:xfrm>
        </p:grpSpPr>
        <p:sp>
          <p:nvSpPr>
            <p:cNvPr id="26" name="Rectangle 25">
              <a:extLst>
                <a:ext uri="{FF2B5EF4-FFF2-40B4-BE49-F238E27FC236}">
                  <a16:creationId xmlns:a16="http://schemas.microsoft.com/office/drawing/2014/main" id="{B31C7178-7CF4-0090-C771-1097D7EE97C1}"/>
                </a:ext>
              </a:extLst>
            </p:cNvPr>
            <p:cNvSpPr/>
            <p:nvPr/>
          </p:nvSpPr>
          <p:spPr>
            <a:xfrm>
              <a:off x="4595874" y="1635723"/>
              <a:ext cx="7157769" cy="424939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CE500C82-9602-D4EB-7981-3B6CC39F7050}"/>
                </a:ext>
              </a:extLst>
            </p:cNvPr>
            <p:cNvPicPr>
              <a:picLocks noChangeAspect="1"/>
            </p:cNvPicPr>
            <p:nvPr/>
          </p:nvPicPr>
          <p:blipFill>
            <a:blip r:embed="rId5"/>
            <a:srcRect l="61721"/>
            <a:stretch>
              <a:fillRect/>
            </a:stretch>
          </p:blipFill>
          <p:spPr>
            <a:xfrm>
              <a:off x="4658652" y="1664298"/>
              <a:ext cx="2457347" cy="4194412"/>
            </a:xfrm>
            <a:prstGeom prst="rect">
              <a:avLst/>
            </a:prstGeom>
          </p:spPr>
        </p:pic>
        <p:pic>
          <p:nvPicPr>
            <p:cNvPr id="30" name="Picture 29">
              <a:extLst>
                <a:ext uri="{FF2B5EF4-FFF2-40B4-BE49-F238E27FC236}">
                  <a16:creationId xmlns:a16="http://schemas.microsoft.com/office/drawing/2014/main" id="{B2270CC4-6D8D-2402-30D5-2407C075A7B8}"/>
                </a:ext>
              </a:extLst>
            </p:cNvPr>
            <p:cNvPicPr>
              <a:picLocks noChangeAspect="1"/>
            </p:cNvPicPr>
            <p:nvPr/>
          </p:nvPicPr>
          <p:blipFill>
            <a:blip r:embed="rId6"/>
            <a:stretch>
              <a:fillRect/>
            </a:stretch>
          </p:blipFill>
          <p:spPr>
            <a:xfrm>
              <a:off x="7257860" y="1686594"/>
              <a:ext cx="4352847" cy="4080794"/>
            </a:xfrm>
            <a:prstGeom prst="rect">
              <a:avLst/>
            </a:prstGeom>
          </p:spPr>
        </p:pic>
      </p:grpSp>
    </p:spTree>
    <p:extLst>
      <p:ext uri="{BB962C8B-B14F-4D97-AF65-F5344CB8AC3E}">
        <p14:creationId xmlns:p14="http://schemas.microsoft.com/office/powerpoint/2010/main" val="2337609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FA354C-777C-DF63-D4E8-C43151867918}"/>
              </a:ext>
            </a:extLst>
          </p:cNvPr>
          <p:cNvSpPr>
            <a:spLocks noGrp="1"/>
          </p:cNvSpPr>
          <p:nvPr>
            <p:ph idx="1"/>
          </p:nvPr>
        </p:nvSpPr>
        <p:spPr>
          <a:xfrm>
            <a:off x="686595" y="3074483"/>
            <a:ext cx="7046495" cy="2613026"/>
          </a:xfrm>
        </p:spPr>
        <p:txBody>
          <a:bodyPr>
            <a:normAutofit/>
          </a:bodyPr>
          <a:lstStyle/>
          <a:p>
            <a:pPr marL="0" indent="0" algn="ctr">
              <a:buNone/>
            </a:pPr>
            <a:endParaRPr lang="en-US" dirty="0"/>
          </a:p>
          <a:p>
            <a:pPr marL="0" indent="0" algn="ctr">
              <a:buNone/>
            </a:pPr>
            <a:endParaRPr lang="en-US" dirty="0">
              <a:solidFill>
                <a:schemeClr val="accent5"/>
              </a:solidFill>
            </a:endParaRPr>
          </a:p>
          <a:p>
            <a:pPr marL="0" indent="0">
              <a:buNone/>
            </a:pPr>
            <a:r>
              <a:rPr lang="en-US" sz="3200" b="1" dirty="0">
                <a:solidFill>
                  <a:schemeClr val="accent1"/>
                </a:solidFill>
              </a:rPr>
              <a:t>Together, we can achieve zero fatalities</a:t>
            </a:r>
          </a:p>
          <a:p>
            <a:endParaRPr lang="en-US" dirty="0"/>
          </a:p>
        </p:txBody>
      </p:sp>
      <p:sp>
        <p:nvSpPr>
          <p:cNvPr id="4" name="Title 3">
            <a:extLst>
              <a:ext uri="{FF2B5EF4-FFF2-40B4-BE49-F238E27FC236}">
                <a16:creationId xmlns:a16="http://schemas.microsoft.com/office/drawing/2014/main" id="{921D5AC2-BDB0-FA29-E5FE-E5BAC460694E}"/>
              </a:ext>
            </a:extLst>
          </p:cNvPr>
          <p:cNvSpPr>
            <a:spLocks noGrp="1"/>
          </p:cNvSpPr>
          <p:nvPr>
            <p:ph type="title"/>
          </p:nvPr>
        </p:nvSpPr>
        <p:spPr>
          <a:xfrm>
            <a:off x="-90056" y="983833"/>
            <a:ext cx="8143192" cy="673100"/>
          </a:xfrm>
        </p:spPr>
        <p:txBody>
          <a:bodyPr>
            <a:normAutofit fontScale="90000"/>
          </a:bodyPr>
          <a:lstStyle/>
          <a:p>
            <a:pPr algn="ctr"/>
            <a:r>
              <a:rPr lang="en-US" dirty="0"/>
              <a:t>Protect our children. </a:t>
            </a:r>
            <a:br>
              <a:rPr lang="en-US" dirty="0"/>
            </a:br>
            <a:r>
              <a:rPr lang="en-US" sz="6000" dirty="0"/>
              <a:t>Stop. Wait. Save a Life.</a:t>
            </a:r>
          </a:p>
        </p:txBody>
      </p:sp>
      <p:sp>
        <p:nvSpPr>
          <p:cNvPr id="3" name="TextBox 2">
            <a:extLst>
              <a:ext uri="{FF2B5EF4-FFF2-40B4-BE49-F238E27FC236}">
                <a16:creationId xmlns:a16="http://schemas.microsoft.com/office/drawing/2014/main" id="{57D681BF-0D14-5DDC-86D8-455A26961C33}"/>
              </a:ext>
            </a:extLst>
          </p:cNvPr>
          <p:cNvSpPr txBox="1"/>
          <p:nvPr/>
        </p:nvSpPr>
        <p:spPr>
          <a:xfrm>
            <a:off x="819358" y="2223533"/>
            <a:ext cx="6625389" cy="1569660"/>
          </a:xfrm>
          <a:prstGeom prst="rect">
            <a:avLst/>
          </a:prstGeom>
          <a:noFill/>
        </p:spPr>
        <p:txBody>
          <a:bodyPr wrap="square" rtlCol="0">
            <a:spAutoFit/>
          </a:bodyPr>
          <a:lstStyle/>
          <a:p>
            <a:r>
              <a:rPr lang="en-US" sz="2400" b="1" dirty="0">
                <a:solidFill>
                  <a:schemeClr val="tx2"/>
                </a:solidFill>
              </a:rPr>
              <a:t>Every driver has the power to prevent a tragedy</a:t>
            </a:r>
          </a:p>
          <a:p>
            <a:pPr marL="742950" lvl="1" indent="-285750">
              <a:buFont typeface="Arial" panose="020B0604020202020204" pitchFamily="34" charset="0"/>
              <a:buChar char="•"/>
            </a:pPr>
            <a:r>
              <a:rPr lang="en-US" sz="2400" dirty="0">
                <a:solidFill>
                  <a:schemeClr val="tx2"/>
                </a:solidFill>
              </a:rPr>
              <a:t>Stop when the bus stops</a:t>
            </a:r>
          </a:p>
          <a:p>
            <a:pPr marL="742950" lvl="1" indent="-285750">
              <a:buFont typeface="Arial" panose="020B0604020202020204" pitchFamily="34" charset="0"/>
              <a:buChar char="•"/>
            </a:pPr>
            <a:r>
              <a:rPr lang="en-US" sz="2400" dirty="0">
                <a:solidFill>
                  <a:schemeClr val="tx2"/>
                </a:solidFill>
              </a:rPr>
              <a:t>Never pass a bus displaying its stop arm</a:t>
            </a:r>
          </a:p>
          <a:p>
            <a:pPr marL="742950" lvl="1" indent="-285750">
              <a:buFont typeface="Arial" panose="020B0604020202020204" pitchFamily="34" charset="0"/>
              <a:buChar char="•"/>
            </a:pPr>
            <a:r>
              <a:rPr lang="en-US" sz="2400" dirty="0">
                <a:solidFill>
                  <a:schemeClr val="tx2"/>
                </a:solidFill>
              </a:rPr>
              <a:t>Slow down and stay alert in school zones</a:t>
            </a:r>
          </a:p>
        </p:txBody>
      </p:sp>
      <p:sp>
        <p:nvSpPr>
          <p:cNvPr id="6" name="Content Placeholder 5">
            <a:extLst>
              <a:ext uri="{FF2B5EF4-FFF2-40B4-BE49-F238E27FC236}">
                <a16:creationId xmlns:a16="http://schemas.microsoft.com/office/drawing/2014/main" id="{7AC3C973-15A8-8577-8E7F-1085DC256862}"/>
              </a:ext>
            </a:extLst>
          </p:cNvPr>
          <p:cNvSpPr>
            <a:spLocks noGrp="1"/>
          </p:cNvSpPr>
          <p:nvPr>
            <p:ph sz="quarter" idx="14"/>
          </p:nvPr>
        </p:nvSpPr>
        <p:spPr/>
        <p:txBody>
          <a:bodyPr/>
          <a:lstStyle/>
          <a:p>
            <a:endParaRPr lang="en-US"/>
          </a:p>
        </p:txBody>
      </p:sp>
      <p:pic>
        <p:nvPicPr>
          <p:cNvPr id="9" name="Picture 8">
            <a:extLst>
              <a:ext uri="{FF2B5EF4-FFF2-40B4-BE49-F238E27FC236}">
                <a16:creationId xmlns:a16="http://schemas.microsoft.com/office/drawing/2014/main" id="{1A405F4E-AB5A-819C-77A7-DF013C2EF5C7}"/>
              </a:ext>
            </a:extLst>
          </p:cNvPr>
          <p:cNvPicPr>
            <a:picLocks noChangeAspect="1"/>
          </p:cNvPicPr>
          <p:nvPr/>
        </p:nvPicPr>
        <p:blipFill>
          <a:blip r:embed="rId2"/>
          <a:stretch>
            <a:fillRect/>
          </a:stretch>
        </p:blipFill>
        <p:spPr>
          <a:xfrm>
            <a:off x="7663158" y="507288"/>
            <a:ext cx="4307170" cy="5317619"/>
          </a:xfrm>
          <a:prstGeom prst="rect">
            <a:avLst/>
          </a:prstGeom>
        </p:spPr>
      </p:pic>
    </p:spTree>
    <p:extLst>
      <p:ext uri="{BB962C8B-B14F-4D97-AF65-F5344CB8AC3E}">
        <p14:creationId xmlns:p14="http://schemas.microsoft.com/office/powerpoint/2010/main" val="1407277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A1056F-10FF-B26E-91D9-B794FA1C3E15}"/>
              </a:ext>
            </a:extLst>
          </p:cNvPr>
          <p:cNvSpPr>
            <a:spLocks noGrp="1"/>
          </p:cNvSpPr>
          <p:nvPr>
            <p:ph idx="1"/>
          </p:nvPr>
        </p:nvSpPr>
        <p:spPr>
          <a:xfrm>
            <a:off x="838201" y="1825626"/>
            <a:ext cx="7505700" cy="3708400"/>
          </a:xfrm>
        </p:spPr>
        <p:txBody>
          <a:bodyPr>
            <a:normAutofit fontScale="92500"/>
          </a:bodyPr>
          <a:lstStyle/>
          <a:p>
            <a:r>
              <a:rPr lang="en-US" dirty="0"/>
              <a:t>Speaker Series - Automated Enforcement</a:t>
            </a:r>
          </a:p>
          <a:p>
            <a:r>
              <a:rPr lang="en-US" dirty="0">
                <a:hlinkClick r:id="rId2"/>
              </a:rPr>
              <a:t>School Bus Safety - Florida Department of Highway Safety and Motor Vehicles</a:t>
            </a:r>
            <a:endParaRPr lang="en-US" dirty="0"/>
          </a:p>
          <a:p>
            <a:pPr lvl="1"/>
            <a:r>
              <a:rPr lang="en-US" dirty="0"/>
              <a:t>School Bus Safety Tips for Parents and Children</a:t>
            </a:r>
          </a:p>
          <a:p>
            <a:r>
              <a:rPr lang="en-US" dirty="0">
                <a:hlinkClick r:id="rId3"/>
              </a:rPr>
              <a:t>School Bus Safety | Bus Stops, Drivers | NHTSA</a:t>
            </a:r>
            <a:endParaRPr lang="en-US" dirty="0"/>
          </a:p>
          <a:p>
            <a:pPr lvl="1"/>
            <a:r>
              <a:rPr lang="en-US" dirty="0"/>
              <a:t>Bus Stop Safety &amp; Bus Safety</a:t>
            </a:r>
          </a:p>
          <a:p>
            <a:pPr lvl="1"/>
            <a:r>
              <a:rPr lang="en-US" dirty="0"/>
              <a:t>Guide for Planning Safer School Bus Stops and Routes</a:t>
            </a:r>
          </a:p>
          <a:p>
            <a:pPr lvl="1"/>
            <a:r>
              <a:rPr lang="en-US" dirty="0"/>
              <a:t>Reducing the Illegal Passing of School Buses Best Practices Guide </a:t>
            </a:r>
          </a:p>
        </p:txBody>
      </p:sp>
      <p:pic>
        <p:nvPicPr>
          <p:cNvPr id="7" name="Content Placeholder 6">
            <a:extLst>
              <a:ext uri="{FF2B5EF4-FFF2-40B4-BE49-F238E27FC236}">
                <a16:creationId xmlns:a16="http://schemas.microsoft.com/office/drawing/2014/main" id="{43D92CAF-7C1A-2161-4823-1B14FACFCDAF}"/>
              </a:ext>
            </a:extLst>
          </p:cNvPr>
          <p:cNvPicPr>
            <a:picLocks noGrp="1" noChangeAspect="1"/>
          </p:cNvPicPr>
          <p:nvPr>
            <p:ph sz="quarter" idx="14"/>
          </p:nvPr>
        </p:nvPicPr>
        <p:blipFill>
          <a:blip r:embed="rId4">
            <a:extLst>
              <a:ext uri="{28A0092B-C50C-407E-A947-70E740481C1C}">
                <a14:useLocalDpi xmlns:a14="http://schemas.microsoft.com/office/drawing/2010/main" val="0"/>
              </a:ext>
            </a:extLst>
          </a:blip>
          <a:stretch>
            <a:fillRect/>
          </a:stretch>
        </p:blipFill>
        <p:spPr>
          <a:xfrm>
            <a:off x="828674" y="5204134"/>
            <a:ext cx="1601523" cy="1600190"/>
          </a:xfrm>
          <a:prstGeom prst="rect">
            <a:avLst/>
          </a:prstGeom>
        </p:spPr>
      </p:pic>
      <p:sp>
        <p:nvSpPr>
          <p:cNvPr id="4" name="Title 3">
            <a:extLst>
              <a:ext uri="{FF2B5EF4-FFF2-40B4-BE49-F238E27FC236}">
                <a16:creationId xmlns:a16="http://schemas.microsoft.com/office/drawing/2014/main" id="{A2BA76B7-017A-EB67-8379-DA6FC79EEA6C}"/>
              </a:ext>
            </a:extLst>
          </p:cNvPr>
          <p:cNvSpPr>
            <a:spLocks noGrp="1"/>
          </p:cNvSpPr>
          <p:nvPr>
            <p:ph type="title"/>
          </p:nvPr>
        </p:nvSpPr>
        <p:spPr/>
        <p:txBody>
          <a:bodyPr/>
          <a:lstStyle/>
          <a:p>
            <a:r>
              <a:rPr lang="en-US" dirty="0"/>
              <a:t>Resources</a:t>
            </a:r>
          </a:p>
        </p:txBody>
      </p:sp>
      <p:sp>
        <p:nvSpPr>
          <p:cNvPr id="5" name="Text Placeholder 4">
            <a:extLst>
              <a:ext uri="{FF2B5EF4-FFF2-40B4-BE49-F238E27FC236}">
                <a16:creationId xmlns:a16="http://schemas.microsoft.com/office/drawing/2014/main" id="{C0CFF0F8-6FA7-F95A-35A1-932C69A966C8}"/>
              </a:ext>
            </a:extLst>
          </p:cNvPr>
          <p:cNvSpPr>
            <a:spLocks noGrp="1"/>
          </p:cNvSpPr>
          <p:nvPr>
            <p:ph type="body" sz="quarter" idx="13"/>
          </p:nvPr>
        </p:nvSpPr>
        <p:spPr/>
        <p:txBody>
          <a:bodyPr>
            <a:normAutofit lnSpcReduction="10000"/>
          </a:bodyPr>
          <a:lstStyle/>
          <a:p>
            <a:endParaRPr lang="en-US" dirty="0"/>
          </a:p>
        </p:txBody>
      </p:sp>
      <p:sp>
        <p:nvSpPr>
          <p:cNvPr id="6" name="Rectangle 5">
            <a:extLst>
              <a:ext uri="{FF2B5EF4-FFF2-40B4-BE49-F238E27FC236}">
                <a16:creationId xmlns:a16="http://schemas.microsoft.com/office/drawing/2014/main" id="{9409357F-8BE1-C104-6948-34B1CF6BF63D}"/>
              </a:ext>
            </a:extLst>
          </p:cNvPr>
          <p:cNvSpPr/>
          <p:nvPr/>
        </p:nvSpPr>
        <p:spPr>
          <a:xfrm>
            <a:off x="8515350" y="1441749"/>
            <a:ext cx="3381375" cy="41148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Insert Speaker Series Flyer &amp; QR Code</a:t>
            </a:r>
          </a:p>
        </p:txBody>
      </p:sp>
      <p:pic>
        <p:nvPicPr>
          <p:cNvPr id="10" name="Picture 9">
            <a:extLst>
              <a:ext uri="{FF2B5EF4-FFF2-40B4-BE49-F238E27FC236}">
                <a16:creationId xmlns:a16="http://schemas.microsoft.com/office/drawing/2014/main" id="{CF8ED359-1B83-88DA-B662-F0ED0C67B8BA}"/>
              </a:ext>
            </a:extLst>
          </p:cNvPr>
          <p:cNvPicPr>
            <a:picLocks noChangeAspect="1"/>
          </p:cNvPicPr>
          <p:nvPr/>
        </p:nvPicPr>
        <p:blipFill>
          <a:blip r:embed="rId5"/>
          <a:stretch>
            <a:fillRect/>
          </a:stretch>
        </p:blipFill>
        <p:spPr>
          <a:xfrm>
            <a:off x="8353428" y="842963"/>
            <a:ext cx="3662141" cy="47672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88703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A4D461A-193E-7B5A-A88E-A561DF91816A}"/>
              </a:ext>
            </a:extLst>
          </p:cNvPr>
          <p:cNvSpPr>
            <a:spLocks noGrp="1"/>
          </p:cNvSpPr>
          <p:nvPr>
            <p:ph type="body" sz="quarter" idx="13"/>
          </p:nvPr>
        </p:nvSpPr>
        <p:spPr/>
        <p:txBody>
          <a:bodyPr>
            <a:normAutofit fontScale="92500" lnSpcReduction="10000"/>
          </a:bodyPr>
          <a:lstStyle/>
          <a:p>
            <a:r>
              <a:rPr lang="en-US" dirty="0"/>
              <a:t>Adriana Rodriguez  I  Senior Transportation Engineer</a:t>
            </a:r>
          </a:p>
          <a:p>
            <a:r>
              <a:rPr lang="en-US" dirty="0"/>
              <a:t>Adriana.Rodriguez@MetroplanOrlando.gov</a:t>
            </a:r>
          </a:p>
        </p:txBody>
      </p:sp>
      <p:sp>
        <p:nvSpPr>
          <p:cNvPr id="2" name="Rectangle 1">
            <a:extLst>
              <a:ext uri="{FF2B5EF4-FFF2-40B4-BE49-F238E27FC236}">
                <a16:creationId xmlns:a16="http://schemas.microsoft.com/office/drawing/2014/main" id="{D9701EB4-906A-A4B1-9699-05990981D4C5}"/>
              </a:ext>
            </a:extLst>
          </p:cNvPr>
          <p:cNvSpPr/>
          <p:nvPr/>
        </p:nvSpPr>
        <p:spPr>
          <a:xfrm>
            <a:off x="2673927" y="2027454"/>
            <a:ext cx="6934200" cy="484909"/>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dirty="0"/>
              <a:t>MetroPlanOrlando.gov  I  407-481-5672</a:t>
            </a:r>
          </a:p>
        </p:txBody>
      </p:sp>
    </p:spTree>
    <p:extLst>
      <p:ext uri="{BB962C8B-B14F-4D97-AF65-F5344CB8AC3E}">
        <p14:creationId xmlns:p14="http://schemas.microsoft.com/office/powerpoint/2010/main" val="1573481941"/>
      </p:ext>
    </p:extLst>
  </p:cSld>
  <p:clrMapOvr>
    <a:masterClrMapping/>
  </p:clrMapOvr>
</p:sld>
</file>

<file path=ppt/theme/theme1.xml><?xml version="1.0" encoding="utf-8"?>
<a:theme xmlns:a="http://schemas.openxmlformats.org/drawingml/2006/main" name="Office Theme">
  <a:themeElements>
    <a:clrScheme name="MetroPlan Orlando colors">
      <a:dk1>
        <a:srgbClr val="00346F"/>
      </a:dk1>
      <a:lt1>
        <a:sysClr val="window" lastClr="FFFFFF"/>
      </a:lt1>
      <a:dk2>
        <a:srgbClr val="6E7275"/>
      </a:dk2>
      <a:lt2>
        <a:srgbClr val="E7E6E6"/>
      </a:lt2>
      <a:accent1>
        <a:srgbClr val="25BDBD"/>
      </a:accent1>
      <a:accent2>
        <a:srgbClr val="6084C3"/>
      </a:accent2>
      <a:accent3>
        <a:srgbClr val="EFBB1C"/>
      </a:accent3>
      <a:accent4>
        <a:srgbClr val="B7C746"/>
      </a:accent4>
      <a:accent5>
        <a:srgbClr val="EF8822"/>
      </a:accent5>
      <a:accent6>
        <a:srgbClr val="BD1E2F"/>
      </a:accent6>
      <a:hlink>
        <a:srgbClr val="0563C1"/>
      </a:hlink>
      <a:folHlink>
        <a:srgbClr val="954F72"/>
      </a:folHlink>
    </a:clrScheme>
    <a:fontScheme name="MetroPlan Orlando fonts">
      <a:majorFont>
        <a:latin typeface="Selawik Semibold"/>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troPlan Orlando PowerPoint Template 2023" id="{04C99417-C942-4707-BB0C-957E10D432B6}" vid="{476CBAA7-AB42-46F1-8D9A-1DB916CB1D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MetroPlan Orlando PowerPoint Template 2023</Template>
  <TotalTime>785</TotalTime>
  <Words>485</Words>
  <Application>Microsoft Office PowerPoint</Application>
  <PresentationFormat>Widescreen</PresentationFormat>
  <Paragraphs>68</Paragraphs>
  <Slides>10</Slides>
  <Notes>4</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Arial</vt:lpstr>
      <vt:lpstr>Calibri</vt:lpstr>
      <vt:lpstr>Franklin Gothic Book</vt:lpstr>
      <vt:lpstr>Grandview</vt:lpstr>
      <vt:lpstr>Selawik Semibold</vt:lpstr>
      <vt:lpstr>Office Theme</vt:lpstr>
      <vt:lpstr>Safety Moment </vt:lpstr>
      <vt:lpstr>Safety Moment </vt:lpstr>
      <vt:lpstr>PowerPoint Presentation</vt:lpstr>
      <vt:lpstr>Safety Moment </vt:lpstr>
      <vt:lpstr>What changed after this tragedy?</vt:lpstr>
      <vt:lpstr>MetroPlan Orlando Region</vt:lpstr>
      <vt:lpstr>When are you required to stop?</vt:lpstr>
      <vt:lpstr>Protect our children.  Stop. Wait. Save a Life.</vt:lpstr>
      <vt:lpstr>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Adriana Rodriguez</dc:creator>
  <cp:lastModifiedBy>Adriana Rodriguez</cp:lastModifiedBy>
  <cp:revision>33</cp:revision>
  <dcterms:created xsi:type="dcterms:W3CDTF">2023-07-14T15:45:27Z</dcterms:created>
  <dcterms:modified xsi:type="dcterms:W3CDTF">2026-08-25T04:50:50Z</dcterms:modified>
</cp:coreProperties>
</file>